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321" r:id="rId3"/>
    <p:sldId id="322" r:id="rId4"/>
    <p:sldId id="323" r:id="rId5"/>
    <p:sldId id="324" r:id="rId6"/>
    <p:sldId id="325" r:id="rId7"/>
    <p:sldId id="326" r:id="rId8"/>
    <p:sldId id="327" r:id="rId9"/>
    <p:sldId id="328" r:id="rId10"/>
    <p:sldId id="329" r:id="rId11"/>
    <p:sldId id="330" r:id="rId12"/>
    <p:sldId id="331" r:id="rId13"/>
    <p:sldId id="298" r:id="rId14"/>
    <p:sldId id="25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arn to Play Cyber Threat Protector" id="{FADADEC8-879C-42E6-BF71-C841EEC7AB92}">
          <p14:sldIdLst>
            <p14:sldId id="256"/>
            <p14:sldId id="321"/>
            <p14:sldId id="322"/>
            <p14:sldId id="323"/>
            <p14:sldId id="324"/>
            <p14:sldId id="325"/>
            <p14:sldId id="326"/>
            <p14:sldId id="327"/>
            <p14:sldId id="328"/>
            <p14:sldId id="329"/>
            <p14:sldId id="330"/>
            <p14:sldId id="331"/>
            <p14:sldId id="298"/>
            <p14:sldId id="2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4385"/>
    <a:srgbClr val="E3E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855B35-DFE2-45DD-9BDF-407E01301B6C}" v="2" dt="2026-03-03T22:35:54.2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89894" autoAdjust="0"/>
  </p:normalViewPr>
  <p:slideViewPr>
    <p:cSldViewPr snapToGrid="0">
      <p:cViewPr varScale="1">
        <p:scale>
          <a:sx n="99" d="100"/>
          <a:sy n="99" d="100"/>
        </p:scale>
        <p:origin x="120" y="108"/>
      </p:cViewPr>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 Id="rId27" Type="http://schemas.openxmlformats.org/officeDocument/2006/relationships/customXml" Target="../customXml/item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na Macy" userId="3d2f8cda-161d-4201-847b-71fb943e9dc2" providerId="ADAL" clId="{7781E378-7A93-4F28-BD14-AC69EE381049}"/>
    <pc:docChg chg="undo custSel modSld modMainMaster modSection">
      <pc:chgData name="Julina Macy" userId="3d2f8cda-161d-4201-847b-71fb943e9dc2" providerId="ADAL" clId="{7781E378-7A93-4F28-BD14-AC69EE381049}" dt="2026-03-03T22:38:32.411" v="2840" actId="13244"/>
      <pc:docMkLst>
        <pc:docMk/>
      </pc:docMkLst>
      <pc:sldChg chg="addSp delSp modSp mod">
        <pc:chgData name="Julina Macy" userId="3d2f8cda-161d-4201-847b-71fb943e9dc2" providerId="ADAL" clId="{7781E378-7A93-4F28-BD14-AC69EE381049}" dt="2026-03-03T22:12:16.339" v="114" actId="962"/>
        <pc:sldMkLst>
          <pc:docMk/>
          <pc:sldMk cId="970949507" sldId="256"/>
        </pc:sldMkLst>
        <pc:spChg chg="mod">
          <ac:chgData name="Julina Macy" userId="3d2f8cda-161d-4201-847b-71fb943e9dc2" providerId="ADAL" clId="{7781E378-7A93-4F28-BD14-AC69EE381049}" dt="2026-03-03T22:11:32.554" v="74" actId="962"/>
          <ac:spMkLst>
            <pc:docMk/>
            <pc:sldMk cId="970949507" sldId="256"/>
            <ac:spMk id="2" creationId="{4CA1C1E0-5727-4457-ABB5-15E8DFBCE03C}"/>
          </ac:spMkLst>
        </pc:spChg>
        <pc:spChg chg="mod">
          <ac:chgData name="Julina Macy" userId="3d2f8cda-161d-4201-847b-71fb943e9dc2" providerId="ADAL" clId="{7781E378-7A93-4F28-BD14-AC69EE381049}" dt="2026-03-03T22:11:32.549" v="73" actId="962"/>
          <ac:spMkLst>
            <pc:docMk/>
            <pc:sldMk cId="970949507" sldId="256"/>
            <ac:spMk id="3" creationId="{6C180698-A286-452C-A849-57CBD19A627A}"/>
          </ac:spMkLst>
        </pc:spChg>
        <pc:spChg chg="add del mod">
          <ac:chgData name="Julina Macy" userId="3d2f8cda-161d-4201-847b-71fb943e9dc2" providerId="ADAL" clId="{7781E378-7A93-4F28-BD14-AC69EE381049}" dt="2026-03-03T22:07:57.539" v="7" actId="478"/>
          <ac:spMkLst>
            <pc:docMk/>
            <pc:sldMk cId="970949507" sldId="256"/>
            <ac:spMk id="4" creationId="{4DCAC88E-28AA-893A-13F1-2E02E1657311}"/>
          </ac:spMkLst>
        </pc:spChg>
        <pc:spChg chg="mod">
          <ac:chgData name="Julina Macy" userId="3d2f8cda-161d-4201-847b-71fb943e9dc2" providerId="ADAL" clId="{7781E378-7A93-4F28-BD14-AC69EE381049}" dt="2026-03-03T22:08:14.418" v="9" actId="33553"/>
          <ac:spMkLst>
            <pc:docMk/>
            <pc:sldMk cId="970949507" sldId="256"/>
            <ac:spMk id="6" creationId="{82FC8BC4-93DC-4827-954F-C2FF0DEE4E9E}"/>
          </ac:spMkLst>
        </pc:spChg>
        <pc:picChg chg="mod">
          <ac:chgData name="Julina Macy" userId="3d2f8cda-161d-4201-847b-71fb943e9dc2" providerId="ADAL" clId="{7781E378-7A93-4F28-BD14-AC69EE381049}" dt="2026-03-03T22:12:16.339" v="114" actId="962"/>
          <ac:picMkLst>
            <pc:docMk/>
            <pc:sldMk cId="970949507" sldId="256"/>
            <ac:picMk id="5" creationId="{06464858-3115-4FE9-9D35-2D2A0830C285}"/>
          </ac:picMkLst>
        </pc:picChg>
      </pc:sldChg>
      <pc:sldChg chg="addSp modSp mod">
        <pc:chgData name="Julina Macy" userId="3d2f8cda-161d-4201-847b-71fb943e9dc2" providerId="ADAL" clId="{7781E378-7A93-4F28-BD14-AC69EE381049}" dt="2026-03-03T22:38:32.411" v="2840" actId="13244"/>
        <pc:sldMkLst>
          <pc:docMk/>
          <pc:sldMk cId="1019029100" sldId="258"/>
        </pc:sldMkLst>
        <pc:spChg chg="add mod">
          <ac:chgData name="Julina Macy" userId="3d2f8cda-161d-4201-847b-71fb943e9dc2" providerId="ADAL" clId="{7781E378-7A93-4F28-BD14-AC69EE381049}" dt="2026-03-03T22:09:56.898" v="72" actId="20577"/>
          <ac:spMkLst>
            <pc:docMk/>
            <pc:sldMk cId="1019029100" sldId="258"/>
            <ac:spMk id="2" creationId="{924170D7-A5E0-033E-A067-020601E1D2B1}"/>
          </ac:spMkLst>
        </pc:spChg>
        <pc:spChg chg="ord">
          <ac:chgData name="Julina Macy" userId="3d2f8cda-161d-4201-847b-71fb943e9dc2" providerId="ADAL" clId="{7781E378-7A93-4F28-BD14-AC69EE381049}" dt="2026-03-03T22:38:32.411" v="2840" actId="13244"/>
          <ac:spMkLst>
            <pc:docMk/>
            <pc:sldMk cId="1019029100" sldId="258"/>
            <ac:spMk id="3" creationId="{E324FDE2-E8EE-48F8-90D1-5AF3E534F20D}"/>
          </ac:spMkLst>
        </pc:spChg>
      </pc:sldChg>
      <pc:sldChg chg="modSp mod">
        <pc:chgData name="Julina Macy" userId="3d2f8cda-161d-4201-847b-71fb943e9dc2" providerId="ADAL" clId="{7781E378-7A93-4F28-BD14-AC69EE381049}" dt="2026-03-03T22:38:25.536" v="2839" actId="13244"/>
        <pc:sldMkLst>
          <pc:docMk/>
          <pc:sldMk cId="2862277461" sldId="298"/>
        </pc:sldMkLst>
        <pc:spChg chg="mod">
          <ac:chgData name="Julina Macy" userId="3d2f8cda-161d-4201-847b-71fb943e9dc2" providerId="ADAL" clId="{7781E378-7A93-4F28-BD14-AC69EE381049}" dt="2026-03-03T22:09:44.847" v="60" actId="33553"/>
          <ac:spMkLst>
            <pc:docMk/>
            <pc:sldMk cId="2862277461" sldId="298"/>
            <ac:spMk id="4" creationId="{2B05829D-CEBD-4C8D-8D84-461DB907281A}"/>
          </ac:spMkLst>
        </pc:spChg>
        <pc:spChg chg="ord">
          <ac:chgData name="Julina Macy" userId="3d2f8cda-161d-4201-847b-71fb943e9dc2" providerId="ADAL" clId="{7781E378-7A93-4F28-BD14-AC69EE381049}" dt="2026-03-03T22:38:25.536" v="2839" actId="13244"/>
          <ac:spMkLst>
            <pc:docMk/>
            <pc:sldMk cId="2862277461" sldId="298"/>
            <ac:spMk id="11" creationId="{8E349EDF-AEB5-417C-B15F-78D1DFB94608}"/>
          </ac:spMkLst>
        </pc:spChg>
        <pc:cxnChg chg="mod">
          <ac:chgData name="Julina Macy" userId="3d2f8cda-161d-4201-847b-71fb943e9dc2" providerId="ADAL" clId="{7781E378-7A93-4F28-BD14-AC69EE381049}" dt="2026-03-03T22:11:32.857" v="112" actId="962"/>
          <ac:cxnSpMkLst>
            <pc:docMk/>
            <pc:sldMk cId="2862277461" sldId="298"/>
            <ac:cxnSpMk id="13" creationId="{C27F5561-BDF2-45DF-A865-F00882DA43BD}"/>
          </ac:cxnSpMkLst>
        </pc:cxnChg>
      </pc:sldChg>
      <pc:sldChg chg="modSp mod">
        <pc:chgData name="Julina Macy" userId="3d2f8cda-161d-4201-847b-71fb943e9dc2" providerId="ADAL" clId="{7781E378-7A93-4F28-BD14-AC69EE381049}" dt="2026-03-03T22:30:00.495" v="2735" actId="1036"/>
        <pc:sldMkLst>
          <pc:docMk/>
          <pc:sldMk cId="2797499738" sldId="321"/>
        </pc:sldMkLst>
        <pc:spChg chg="mod ord">
          <ac:chgData name="Julina Macy" userId="3d2f8cda-161d-4201-847b-71fb943e9dc2" providerId="ADAL" clId="{7781E378-7A93-4F28-BD14-AC69EE381049}" dt="2026-03-03T22:30:00.495" v="2735" actId="1036"/>
          <ac:spMkLst>
            <pc:docMk/>
            <pc:sldMk cId="2797499738" sldId="321"/>
            <ac:spMk id="4" creationId="{5218EC85-37E8-4C1A-B8A1-AE5C357957EF}"/>
          </ac:spMkLst>
        </pc:spChg>
        <pc:picChg chg="mod">
          <ac:chgData name="Julina Macy" userId="3d2f8cda-161d-4201-847b-71fb943e9dc2" providerId="ADAL" clId="{7781E378-7A93-4F28-BD14-AC69EE381049}" dt="2026-03-03T22:13:01.715" v="116" actId="962"/>
          <ac:picMkLst>
            <pc:docMk/>
            <pc:sldMk cId="2797499738" sldId="321"/>
            <ac:picMk id="9" creationId="{75D30C1E-4142-494B-8B32-6ED5AA346CD1}"/>
          </ac:picMkLst>
        </pc:picChg>
        <pc:picChg chg="mod">
          <ac:chgData name="Julina Macy" userId="3d2f8cda-161d-4201-847b-71fb943e9dc2" providerId="ADAL" clId="{7781E378-7A93-4F28-BD14-AC69EE381049}" dt="2026-03-03T22:13:23.175" v="118" actId="962"/>
          <ac:picMkLst>
            <pc:docMk/>
            <pc:sldMk cId="2797499738" sldId="321"/>
            <ac:picMk id="15" creationId="{B6506316-589A-48A7-87B9-E237FD4650BE}"/>
          </ac:picMkLst>
        </pc:picChg>
        <pc:picChg chg="mod ord">
          <ac:chgData name="Julina Macy" userId="3d2f8cda-161d-4201-847b-71fb943e9dc2" providerId="ADAL" clId="{7781E378-7A93-4F28-BD14-AC69EE381049}" dt="2026-03-03T22:29:57.966" v="2733" actId="13244"/>
          <ac:picMkLst>
            <pc:docMk/>
            <pc:sldMk cId="2797499738" sldId="321"/>
            <ac:picMk id="16" creationId="{506680E9-C6D3-47F9-8B0D-84BD8BDB3E78}"/>
          </ac:picMkLst>
        </pc:picChg>
        <pc:picChg chg="mod">
          <ac:chgData name="Julina Macy" userId="3d2f8cda-161d-4201-847b-71fb943e9dc2" providerId="ADAL" clId="{7781E378-7A93-4F28-BD14-AC69EE381049}" dt="2026-03-03T22:14:49.224" v="220" actId="962"/>
          <ac:picMkLst>
            <pc:docMk/>
            <pc:sldMk cId="2797499738" sldId="321"/>
            <ac:picMk id="17" creationId="{C8A05136-A082-4DA2-8FE7-722E2C84550E}"/>
          </ac:picMkLst>
        </pc:picChg>
      </pc:sldChg>
      <pc:sldChg chg="modSp mod">
        <pc:chgData name="Julina Macy" userId="3d2f8cda-161d-4201-847b-71fb943e9dc2" providerId="ADAL" clId="{7781E378-7A93-4F28-BD14-AC69EE381049}" dt="2026-03-03T22:30:33.621" v="2737" actId="13244"/>
        <pc:sldMkLst>
          <pc:docMk/>
          <pc:sldMk cId="3931967859" sldId="322"/>
        </pc:sldMkLst>
        <pc:spChg chg="mod">
          <ac:chgData name="Julina Macy" userId="3d2f8cda-161d-4201-847b-71fb943e9dc2" providerId="ADAL" clId="{7781E378-7A93-4F28-BD14-AC69EE381049}" dt="2026-03-03T22:08:22.538" v="11" actId="33553"/>
          <ac:spMkLst>
            <pc:docMk/>
            <pc:sldMk cId="3931967859" sldId="322"/>
            <ac:spMk id="3" creationId="{956AACCC-D0DC-42A9-97BE-3C640B01DD34}"/>
          </ac:spMkLst>
        </pc:spChg>
        <pc:spChg chg="mod">
          <ac:chgData name="Julina Macy" userId="3d2f8cda-161d-4201-847b-71fb943e9dc2" providerId="ADAL" clId="{7781E378-7A93-4F28-BD14-AC69EE381049}" dt="2026-03-03T22:11:32.568" v="75" actId="962"/>
          <ac:spMkLst>
            <pc:docMk/>
            <pc:sldMk cId="3931967859" sldId="322"/>
            <ac:spMk id="19" creationId="{AC3613C8-FBE4-4A0A-A7C5-53E20B112F78}"/>
          </ac:spMkLst>
        </pc:spChg>
        <pc:spChg chg="mod">
          <ac:chgData name="Julina Macy" userId="3d2f8cda-161d-4201-847b-71fb943e9dc2" providerId="ADAL" clId="{7781E378-7A93-4F28-BD14-AC69EE381049}" dt="2026-03-03T22:11:32.573" v="76" actId="962"/>
          <ac:spMkLst>
            <pc:docMk/>
            <pc:sldMk cId="3931967859" sldId="322"/>
            <ac:spMk id="27" creationId="{46402924-635D-4421-B3E9-F3E1999FCC76}"/>
          </ac:spMkLst>
        </pc:spChg>
        <pc:spChg chg="mod">
          <ac:chgData name="Julina Macy" userId="3d2f8cda-161d-4201-847b-71fb943e9dc2" providerId="ADAL" clId="{7781E378-7A93-4F28-BD14-AC69EE381049}" dt="2026-03-03T22:11:32.577" v="77" actId="962"/>
          <ac:spMkLst>
            <pc:docMk/>
            <pc:sldMk cId="3931967859" sldId="322"/>
            <ac:spMk id="28" creationId="{48FDC340-40B6-411F-86E8-1DFC3ED06943}"/>
          </ac:spMkLst>
        </pc:spChg>
        <pc:spChg chg="mod">
          <ac:chgData name="Julina Macy" userId="3d2f8cda-161d-4201-847b-71fb943e9dc2" providerId="ADAL" clId="{7781E378-7A93-4F28-BD14-AC69EE381049}" dt="2026-03-03T22:11:32.585" v="78" actId="962"/>
          <ac:spMkLst>
            <pc:docMk/>
            <pc:sldMk cId="3931967859" sldId="322"/>
            <ac:spMk id="29" creationId="{15D4DF99-A7AC-4122-A3F4-84DB04CB311F}"/>
          </ac:spMkLst>
        </pc:spChg>
        <pc:spChg chg="mod">
          <ac:chgData name="Julina Macy" userId="3d2f8cda-161d-4201-847b-71fb943e9dc2" providerId="ADAL" clId="{7781E378-7A93-4F28-BD14-AC69EE381049}" dt="2026-03-03T22:11:32.612" v="83" actId="962"/>
          <ac:spMkLst>
            <pc:docMk/>
            <pc:sldMk cId="3931967859" sldId="322"/>
            <ac:spMk id="38" creationId="{577779C3-36DF-40B0-AB69-174BB8A68A69}"/>
          </ac:spMkLst>
        </pc:spChg>
        <pc:spChg chg="ord">
          <ac:chgData name="Julina Macy" userId="3d2f8cda-161d-4201-847b-71fb943e9dc2" providerId="ADAL" clId="{7781E378-7A93-4F28-BD14-AC69EE381049}" dt="2026-03-03T22:30:33.621" v="2737" actId="13244"/>
          <ac:spMkLst>
            <pc:docMk/>
            <pc:sldMk cId="3931967859" sldId="322"/>
            <ac:spMk id="39" creationId="{60EAECFF-C4B3-40B4-ABED-3233F39759A0}"/>
          </ac:spMkLst>
        </pc:spChg>
        <pc:picChg chg="mod">
          <ac:chgData name="Julina Macy" userId="3d2f8cda-161d-4201-847b-71fb943e9dc2" providerId="ADAL" clId="{7781E378-7A93-4F28-BD14-AC69EE381049}" dt="2026-03-03T22:16:49.953" v="278" actId="962"/>
          <ac:picMkLst>
            <pc:docMk/>
            <pc:sldMk cId="3931967859" sldId="322"/>
            <ac:picMk id="26" creationId="{ADB4A512-D3AC-48FF-8A47-C81AE64F2F18}"/>
          </ac:picMkLst>
        </pc:picChg>
        <pc:cxnChg chg="mod">
          <ac:chgData name="Julina Macy" userId="3d2f8cda-161d-4201-847b-71fb943e9dc2" providerId="ADAL" clId="{7781E378-7A93-4F28-BD14-AC69EE381049}" dt="2026-03-03T22:11:32.592" v="79" actId="962"/>
          <ac:cxnSpMkLst>
            <pc:docMk/>
            <pc:sldMk cId="3931967859" sldId="322"/>
            <ac:cxnSpMk id="32" creationId="{279EDF79-374E-4928-A91C-8EACC0C2ABC7}"/>
          </ac:cxnSpMkLst>
        </pc:cxnChg>
        <pc:cxnChg chg="mod">
          <ac:chgData name="Julina Macy" userId="3d2f8cda-161d-4201-847b-71fb943e9dc2" providerId="ADAL" clId="{7781E378-7A93-4F28-BD14-AC69EE381049}" dt="2026-03-03T22:11:32.597" v="80" actId="962"/>
          <ac:cxnSpMkLst>
            <pc:docMk/>
            <pc:sldMk cId="3931967859" sldId="322"/>
            <ac:cxnSpMk id="34" creationId="{C8C84C9E-CFB9-4E2C-B546-201591B20CAA}"/>
          </ac:cxnSpMkLst>
        </pc:cxnChg>
        <pc:cxnChg chg="mod">
          <ac:chgData name="Julina Macy" userId="3d2f8cda-161d-4201-847b-71fb943e9dc2" providerId="ADAL" clId="{7781E378-7A93-4F28-BD14-AC69EE381049}" dt="2026-03-03T22:11:32.602" v="81" actId="962"/>
          <ac:cxnSpMkLst>
            <pc:docMk/>
            <pc:sldMk cId="3931967859" sldId="322"/>
            <ac:cxnSpMk id="35" creationId="{C392FC51-4FF2-4DE5-9451-1A5861720166}"/>
          </ac:cxnSpMkLst>
        </pc:cxnChg>
        <pc:cxnChg chg="mod">
          <ac:chgData name="Julina Macy" userId="3d2f8cda-161d-4201-847b-71fb943e9dc2" providerId="ADAL" clId="{7781E378-7A93-4F28-BD14-AC69EE381049}" dt="2026-03-03T22:11:32.607" v="82" actId="962"/>
          <ac:cxnSpMkLst>
            <pc:docMk/>
            <pc:sldMk cId="3931967859" sldId="322"/>
            <ac:cxnSpMk id="37" creationId="{9B318694-78AE-4183-A537-44AA42462C61}"/>
          </ac:cxnSpMkLst>
        </pc:cxnChg>
      </pc:sldChg>
      <pc:sldChg chg="modSp mod">
        <pc:chgData name="Julina Macy" userId="3d2f8cda-161d-4201-847b-71fb943e9dc2" providerId="ADAL" clId="{7781E378-7A93-4F28-BD14-AC69EE381049}" dt="2026-03-03T22:31:00.896" v="2739" actId="13244"/>
        <pc:sldMkLst>
          <pc:docMk/>
          <pc:sldMk cId="1874332375" sldId="323"/>
        </pc:sldMkLst>
        <pc:spChg chg="mod ord">
          <ac:chgData name="Julina Macy" userId="3d2f8cda-161d-4201-847b-71fb943e9dc2" providerId="ADAL" clId="{7781E378-7A93-4F28-BD14-AC69EE381049}" dt="2026-03-03T22:30:53.045" v="2738" actId="13244"/>
          <ac:spMkLst>
            <pc:docMk/>
            <pc:sldMk cId="1874332375" sldId="323"/>
            <ac:spMk id="3" creationId="{956AACCC-D0DC-42A9-97BE-3C640B01DD34}"/>
          </ac:spMkLst>
        </pc:spChg>
        <pc:spChg chg="ord">
          <ac:chgData name="Julina Macy" userId="3d2f8cda-161d-4201-847b-71fb943e9dc2" providerId="ADAL" clId="{7781E378-7A93-4F28-BD14-AC69EE381049}" dt="2026-03-03T22:31:00.896" v="2739" actId="13244"/>
          <ac:spMkLst>
            <pc:docMk/>
            <pc:sldMk cId="1874332375" sldId="323"/>
            <ac:spMk id="20" creationId="{437D59D7-C2E8-4087-AC7D-58ADB5F258E8}"/>
          </ac:spMkLst>
        </pc:spChg>
        <pc:spChg chg="mod">
          <ac:chgData name="Julina Macy" userId="3d2f8cda-161d-4201-847b-71fb943e9dc2" providerId="ADAL" clId="{7781E378-7A93-4F28-BD14-AC69EE381049}" dt="2026-03-03T22:11:32.629" v="84" actId="962"/>
          <ac:spMkLst>
            <pc:docMk/>
            <pc:sldMk cId="1874332375" sldId="323"/>
            <ac:spMk id="27" creationId="{46402924-635D-4421-B3E9-F3E1999FCC76}"/>
          </ac:spMkLst>
        </pc:spChg>
        <pc:spChg chg="mod">
          <ac:chgData name="Julina Macy" userId="3d2f8cda-161d-4201-847b-71fb943e9dc2" providerId="ADAL" clId="{7781E378-7A93-4F28-BD14-AC69EE381049}" dt="2026-03-03T22:11:32.634" v="85" actId="962"/>
          <ac:spMkLst>
            <pc:docMk/>
            <pc:sldMk cId="1874332375" sldId="323"/>
            <ac:spMk id="28" creationId="{48FDC340-40B6-411F-86E8-1DFC3ED06943}"/>
          </ac:spMkLst>
        </pc:spChg>
        <pc:spChg chg="mod">
          <ac:chgData name="Julina Macy" userId="3d2f8cda-161d-4201-847b-71fb943e9dc2" providerId="ADAL" clId="{7781E378-7A93-4F28-BD14-AC69EE381049}" dt="2026-03-03T22:11:32.638" v="86" actId="962"/>
          <ac:spMkLst>
            <pc:docMk/>
            <pc:sldMk cId="1874332375" sldId="323"/>
            <ac:spMk id="29" creationId="{15D4DF99-A7AC-4122-A3F4-84DB04CB311F}"/>
          </ac:spMkLst>
        </pc:spChg>
        <pc:spChg chg="mod">
          <ac:chgData name="Julina Macy" userId="3d2f8cda-161d-4201-847b-71fb943e9dc2" providerId="ADAL" clId="{7781E378-7A93-4F28-BD14-AC69EE381049}" dt="2026-03-03T22:11:32.663" v="91" actId="962"/>
          <ac:spMkLst>
            <pc:docMk/>
            <pc:sldMk cId="1874332375" sldId="323"/>
            <ac:spMk id="38" creationId="{577779C3-36DF-40B0-AB69-174BB8A68A69}"/>
          </ac:spMkLst>
        </pc:spChg>
        <pc:picChg chg="mod">
          <ac:chgData name="Julina Macy" userId="3d2f8cda-161d-4201-847b-71fb943e9dc2" providerId="ADAL" clId="{7781E378-7A93-4F28-BD14-AC69EE381049}" dt="2026-03-03T22:17:53.925" v="280" actId="962"/>
          <ac:picMkLst>
            <pc:docMk/>
            <pc:sldMk cId="1874332375" sldId="323"/>
            <ac:picMk id="18" creationId="{47CF2BCA-B6C6-4D9D-8FB3-4E2846E71CAC}"/>
          </ac:picMkLst>
        </pc:picChg>
        <pc:cxnChg chg="mod">
          <ac:chgData name="Julina Macy" userId="3d2f8cda-161d-4201-847b-71fb943e9dc2" providerId="ADAL" clId="{7781E378-7A93-4F28-BD14-AC69EE381049}" dt="2026-03-03T22:11:32.643" v="87" actId="962"/>
          <ac:cxnSpMkLst>
            <pc:docMk/>
            <pc:sldMk cId="1874332375" sldId="323"/>
            <ac:cxnSpMk id="32" creationId="{279EDF79-374E-4928-A91C-8EACC0C2ABC7}"/>
          </ac:cxnSpMkLst>
        </pc:cxnChg>
        <pc:cxnChg chg="mod">
          <ac:chgData name="Julina Macy" userId="3d2f8cda-161d-4201-847b-71fb943e9dc2" providerId="ADAL" clId="{7781E378-7A93-4F28-BD14-AC69EE381049}" dt="2026-03-03T22:11:32.648" v="88" actId="962"/>
          <ac:cxnSpMkLst>
            <pc:docMk/>
            <pc:sldMk cId="1874332375" sldId="323"/>
            <ac:cxnSpMk id="34" creationId="{C8C84C9E-CFB9-4E2C-B546-201591B20CAA}"/>
          </ac:cxnSpMkLst>
        </pc:cxnChg>
        <pc:cxnChg chg="mod">
          <ac:chgData name="Julina Macy" userId="3d2f8cda-161d-4201-847b-71fb943e9dc2" providerId="ADAL" clId="{7781E378-7A93-4F28-BD14-AC69EE381049}" dt="2026-03-03T22:11:32.653" v="89" actId="962"/>
          <ac:cxnSpMkLst>
            <pc:docMk/>
            <pc:sldMk cId="1874332375" sldId="323"/>
            <ac:cxnSpMk id="35" creationId="{C392FC51-4FF2-4DE5-9451-1A5861720166}"/>
          </ac:cxnSpMkLst>
        </pc:cxnChg>
        <pc:cxnChg chg="mod">
          <ac:chgData name="Julina Macy" userId="3d2f8cda-161d-4201-847b-71fb943e9dc2" providerId="ADAL" clId="{7781E378-7A93-4F28-BD14-AC69EE381049}" dt="2026-03-03T22:11:32.658" v="90" actId="962"/>
          <ac:cxnSpMkLst>
            <pc:docMk/>
            <pc:sldMk cId="1874332375" sldId="323"/>
            <ac:cxnSpMk id="37" creationId="{9B318694-78AE-4183-A537-44AA42462C61}"/>
          </ac:cxnSpMkLst>
        </pc:cxnChg>
      </pc:sldChg>
      <pc:sldChg chg="modSp mod">
        <pc:chgData name="Julina Macy" userId="3d2f8cda-161d-4201-847b-71fb943e9dc2" providerId="ADAL" clId="{7781E378-7A93-4F28-BD14-AC69EE381049}" dt="2026-03-03T22:31:20.005" v="2741" actId="13244"/>
        <pc:sldMkLst>
          <pc:docMk/>
          <pc:sldMk cId="2387864750" sldId="324"/>
        </pc:sldMkLst>
        <pc:spChg chg="mod ord">
          <ac:chgData name="Julina Macy" userId="3d2f8cda-161d-4201-847b-71fb943e9dc2" providerId="ADAL" clId="{7781E378-7A93-4F28-BD14-AC69EE381049}" dt="2026-03-03T22:31:15.118" v="2740" actId="13244"/>
          <ac:spMkLst>
            <pc:docMk/>
            <pc:sldMk cId="2387864750" sldId="324"/>
            <ac:spMk id="3" creationId="{956AACCC-D0DC-42A9-97BE-3C640B01DD34}"/>
          </ac:spMkLst>
        </pc:spChg>
        <pc:spChg chg="ord">
          <ac:chgData name="Julina Macy" userId="3d2f8cda-161d-4201-847b-71fb943e9dc2" providerId="ADAL" clId="{7781E378-7A93-4F28-BD14-AC69EE381049}" dt="2026-03-03T22:31:20.005" v="2741" actId="13244"/>
          <ac:spMkLst>
            <pc:docMk/>
            <pc:sldMk cId="2387864750" sldId="324"/>
            <ac:spMk id="20" creationId="{437D59D7-C2E8-4087-AC7D-58ADB5F258E8}"/>
          </ac:spMkLst>
        </pc:spChg>
        <pc:spChg chg="mod">
          <ac:chgData name="Julina Macy" userId="3d2f8cda-161d-4201-847b-71fb943e9dc2" providerId="ADAL" clId="{7781E378-7A93-4F28-BD14-AC69EE381049}" dt="2026-03-03T22:11:32.677" v="92" actId="962"/>
          <ac:spMkLst>
            <pc:docMk/>
            <pc:sldMk cId="2387864750" sldId="324"/>
            <ac:spMk id="27" creationId="{46402924-635D-4421-B3E9-F3E1999FCC76}"/>
          </ac:spMkLst>
        </pc:spChg>
        <pc:spChg chg="mod">
          <ac:chgData name="Julina Macy" userId="3d2f8cda-161d-4201-847b-71fb943e9dc2" providerId="ADAL" clId="{7781E378-7A93-4F28-BD14-AC69EE381049}" dt="2026-03-03T22:11:32.682" v="93" actId="962"/>
          <ac:spMkLst>
            <pc:docMk/>
            <pc:sldMk cId="2387864750" sldId="324"/>
            <ac:spMk id="28" creationId="{48FDC340-40B6-411F-86E8-1DFC3ED06943}"/>
          </ac:spMkLst>
        </pc:spChg>
        <pc:spChg chg="mod">
          <ac:chgData name="Julina Macy" userId="3d2f8cda-161d-4201-847b-71fb943e9dc2" providerId="ADAL" clId="{7781E378-7A93-4F28-BD14-AC69EE381049}" dt="2026-03-03T22:11:32.687" v="94" actId="962"/>
          <ac:spMkLst>
            <pc:docMk/>
            <pc:sldMk cId="2387864750" sldId="324"/>
            <ac:spMk id="29" creationId="{15D4DF99-A7AC-4122-A3F4-84DB04CB311F}"/>
          </ac:spMkLst>
        </pc:spChg>
        <pc:spChg chg="mod">
          <ac:chgData name="Julina Macy" userId="3d2f8cda-161d-4201-847b-71fb943e9dc2" providerId="ADAL" clId="{7781E378-7A93-4F28-BD14-AC69EE381049}" dt="2026-03-03T22:11:32.713" v="99" actId="962"/>
          <ac:spMkLst>
            <pc:docMk/>
            <pc:sldMk cId="2387864750" sldId="324"/>
            <ac:spMk id="38" creationId="{577779C3-36DF-40B0-AB69-174BB8A68A69}"/>
          </ac:spMkLst>
        </pc:spChg>
        <pc:picChg chg="mod">
          <ac:chgData name="Julina Macy" userId="3d2f8cda-161d-4201-847b-71fb943e9dc2" providerId="ADAL" clId="{7781E378-7A93-4F28-BD14-AC69EE381049}" dt="2026-03-03T22:18:45.728" v="282" actId="962"/>
          <ac:picMkLst>
            <pc:docMk/>
            <pc:sldMk cId="2387864750" sldId="324"/>
            <ac:picMk id="17" creationId="{4376DE9B-A164-40E6-A679-67AF70A65774}"/>
          </ac:picMkLst>
        </pc:picChg>
        <pc:cxnChg chg="mod">
          <ac:chgData name="Julina Macy" userId="3d2f8cda-161d-4201-847b-71fb943e9dc2" providerId="ADAL" clId="{7781E378-7A93-4F28-BD14-AC69EE381049}" dt="2026-03-03T22:11:32.693" v="95" actId="962"/>
          <ac:cxnSpMkLst>
            <pc:docMk/>
            <pc:sldMk cId="2387864750" sldId="324"/>
            <ac:cxnSpMk id="32" creationId="{279EDF79-374E-4928-A91C-8EACC0C2ABC7}"/>
          </ac:cxnSpMkLst>
        </pc:cxnChg>
        <pc:cxnChg chg="mod">
          <ac:chgData name="Julina Macy" userId="3d2f8cda-161d-4201-847b-71fb943e9dc2" providerId="ADAL" clId="{7781E378-7A93-4F28-BD14-AC69EE381049}" dt="2026-03-03T22:11:32.698" v="96" actId="962"/>
          <ac:cxnSpMkLst>
            <pc:docMk/>
            <pc:sldMk cId="2387864750" sldId="324"/>
            <ac:cxnSpMk id="34" creationId="{C8C84C9E-CFB9-4E2C-B546-201591B20CAA}"/>
          </ac:cxnSpMkLst>
        </pc:cxnChg>
        <pc:cxnChg chg="mod">
          <ac:chgData name="Julina Macy" userId="3d2f8cda-161d-4201-847b-71fb943e9dc2" providerId="ADAL" clId="{7781E378-7A93-4F28-BD14-AC69EE381049}" dt="2026-03-03T22:11:32.703" v="97" actId="962"/>
          <ac:cxnSpMkLst>
            <pc:docMk/>
            <pc:sldMk cId="2387864750" sldId="324"/>
            <ac:cxnSpMk id="35" creationId="{C392FC51-4FF2-4DE5-9451-1A5861720166}"/>
          </ac:cxnSpMkLst>
        </pc:cxnChg>
        <pc:cxnChg chg="mod">
          <ac:chgData name="Julina Macy" userId="3d2f8cda-161d-4201-847b-71fb943e9dc2" providerId="ADAL" clId="{7781E378-7A93-4F28-BD14-AC69EE381049}" dt="2026-03-03T22:11:32.708" v="98" actId="962"/>
          <ac:cxnSpMkLst>
            <pc:docMk/>
            <pc:sldMk cId="2387864750" sldId="324"/>
            <ac:cxnSpMk id="37" creationId="{9B318694-78AE-4183-A537-44AA42462C61}"/>
          </ac:cxnSpMkLst>
        </pc:cxnChg>
      </pc:sldChg>
      <pc:sldChg chg="modSp mod">
        <pc:chgData name="Julina Macy" userId="3d2f8cda-161d-4201-847b-71fb943e9dc2" providerId="ADAL" clId="{7781E378-7A93-4F28-BD14-AC69EE381049}" dt="2026-03-03T22:31:34" v="2743" actId="13244"/>
        <pc:sldMkLst>
          <pc:docMk/>
          <pc:sldMk cId="3926615319" sldId="325"/>
        </pc:sldMkLst>
        <pc:spChg chg="mod ord">
          <ac:chgData name="Julina Macy" userId="3d2f8cda-161d-4201-847b-71fb943e9dc2" providerId="ADAL" clId="{7781E378-7A93-4F28-BD14-AC69EE381049}" dt="2026-03-03T22:31:31.012" v="2742" actId="13244"/>
          <ac:spMkLst>
            <pc:docMk/>
            <pc:sldMk cId="3926615319" sldId="325"/>
            <ac:spMk id="3" creationId="{956AACCC-D0DC-42A9-97BE-3C640B01DD34}"/>
          </ac:spMkLst>
        </pc:spChg>
        <pc:spChg chg="ord">
          <ac:chgData name="Julina Macy" userId="3d2f8cda-161d-4201-847b-71fb943e9dc2" providerId="ADAL" clId="{7781E378-7A93-4F28-BD14-AC69EE381049}" dt="2026-03-03T22:31:34" v="2743" actId="13244"/>
          <ac:spMkLst>
            <pc:docMk/>
            <pc:sldMk cId="3926615319" sldId="325"/>
            <ac:spMk id="20" creationId="{437D59D7-C2E8-4087-AC7D-58ADB5F258E8}"/>
          </ac:spMkLst>
        </pc:spChg>
        <pc:spChg chg="mod">
          <ac:chgData name="Julina Macy" userId="3d2f8cda-161d-4201-847b-71fb943e9dc2" providerId="ADAL" clId="{7781E378-7A93-4F28-BD14-AC69EE381049}" dt="2026-03-03T22:11:32.728" v="100" actId="962"/>
          <ac:spMkLst>
            <pc:docMk/>
            <pc:sldMk cId="3926615319" sldId="325"/>
            <ac:spMk id="27" creationId="{46402924-635D-4421-B3E9-F3E1999FCC76}"/>
          </ac:spMkLst>
        </pc:spChg>
        <pc:spChg chg="mod">
          <ac:chgData name="Julina Macy" userId="3d2f8cda-161d-4201-847b-71fb943e9dc2" providerId="ADAL" clId="{7781E378-7A93-4F28-BD14-AC69EE381049}" dt="2026-03-03T22:11:32.733" v="101" actId="962"/>
          <ac:spMkLst>
            <pc:docMk/>
            <pc:sldMk cId="3926615319" sldId="325"/>
            <ac:spMk id="28" creationId="{48FDC340-40B6-411F-86E8-1DFC3ED06943}"/>
          </ac:spMkLst>
        </pc:spChg>
        <pc:spChg chg="mod">
          <ac:chgData name="Julina Macy" userId="3d2f8cda-161d-4201-847b-71fb943e9dc2" providerId="ADAL" clId="{7781E378-7A93-4F28-BD14-AC69EE381049}" dt="2026-03-03T22:11:32.740" v="102" actId="962"/>
          <ac:spMkLst>
            <pc:docMk/>
            <pc:sldMk cId="3926615319" sldId="325"/>
            <ac:spMk id="29" creationId="{15D4DF99-A7AC-4122-A3F4-84DB04CB311F}"/>
          </ac:spMkLst>
        </pc:spChg>
        <pc:spChg chg="mod">
          <ac:chgData name="Julina Macy" userId="3d2f8cda-161d-4201-847b-71fb943e9dc2" providerId="ADAL" clId="{7781E378-7A93-4F28-BD14-AC69EE381049}" dt="2026-03-03T22:11:32.765" v="107" actId="962"/>
          <ac:spMkLst>
            <pc:docMk/>
            <pc:sldMk cId="3926615319" sldId="325"/>
            <ac:spMk id="38" creationId="{577779C3-36DF-40B0-AB69-174BB8A68A69}"/>
          </ac:spMkLst>
        </pc:spChg>
        <pc:picChg chg="mod">
          <ac:chgData name="Julina Macy" userId="3d2f8cda-161d-4201-847b-71fb943e9dc2" providerId="ADAL" clId="{7781E378-7A93-4F28-BD14-AC69EE381049}" dt="2026-03-03T22:19:40.071" v="284" actId="962"/>
          <ac:picMkLst>
            <pc:docMk/>
            <pc:sldMk cId="3926615319" sldId="325"/>
            <ac:picMk id="17" creationId="{414C7623-699D-4896-900F-C3158A249A35}"/>
          </ac:picMkLst>
        </pc:picChg>
        <pc:cxnChg chg="mod">
          <ac:chgData name="Julina Macy" userId="3d2f8cda-161d-4201-847b-71fb943e9dc2" providerId="ADAL" clId="{7781E378-7A93-4F28-BD14-AC69EE381049}" dt="2026-03-03T22:11:32.745" v="103" actId="962"/>
          <ac:cxnSpMkLst>
            <pc:docMk/>
            <pc:sldMk cId="3926615319" sldId="325"/>
            <ac:cxnSpMk id="32" creationId="{279EDF79-374E-4928-A91C-8EACC0C2ABC7}"/>
          </ac:cxnSpMkLst>
        </pc:cxnChg>
        <pc:cxnChg chg="mod">
          <ac:chgData name="Julina Macy" userId="3d2f8cda-161d-4201-847b-71fb943e9dc2" providerId="ADAL" clId="{7781E378-7A93-4F28-BD14-AC69EE381049}" dt="2026-03-03T22:11:32.750" v="104" actId="962"/>
          <ac:cxnSpMkLst>
            <pc:docMk/>
            <pc:sldMk cId="3926615319" sldId="325"/>
            <ac:cxnSpMk id="34" creationId="{C8C84C9E-CFB9-4E2C-B546-201591B20CAA}"/>
          </ac:cxnSpMkLst>
        </pc:cxnChg>
        <pc:cxnChg chg="mod">
          <ac:chgData name="Julina Macy" userId="3d2f8cda-161d-4201-847b-71fb943e9dc2" providerId="ADAL" clId="{7781E378-7A93-4F28-BD14-AC69EE381049}" dt="2026-03-03T22:11:32.755" v="105" actId="962"/>
          <ac:cxnSpMkLst>
            <pc:docMk/>
            <pc:sldMk cId="3926615319" sldId="325"/>
            <ac:cxnSpMk id="35" creationId="{C392FC51-4FF2-4DE5-9451-1A5861720166}"/>
          </ac:cxnSpMkLst>
        </pc:cxnChg>
        <pc:cxnChg chg="mod">
          <ac:chgData name="Julina Macy" userId="3d2f8cda-161d-4201-847b-71fb943e9dc2" providerId="ADAL" clId="{7781E378-7A93-4F28-BD14-AC69EE381049}" dt="2026-03-03T22:11:32.760" v="106" actId="962"/>
          <ac:cxnSpMkLst>
            <pc:docMk/>
            <pc:sldMk cId="3926615319" sldId="325"/>
            <ac:cxnSpMk id="37" creationId="{9B318694-78AE-4183-A537-44AA42462C61}"/>
          </ac:cxnSpMkLst>
        </pc:cxnChg>
      </pc:sldChg>
      <pc:sldChg chg="modSp mod">
        <pc:chgData name="Julina Macy" userId="3d2f8cda-161d-4201-847b-71fb943e9dc2" providerId="ADAL" clId="{7781E378-7A93-4F28-BD14-AC69EE381049}" dt="2026-03-03T22:33:37.820" v="2758" actId="13244"/>
        <pc:sldMkLst>
          <pc:docMk/>
          <pc:sldMk cId="4005358904" sldId="326"/>
        </pc:sldMkLst>
        <pc:spChg chg="mod">
          <ac:chgData name="Julina Macy" userId="3d2f8cda-161d-4201-847b-71fb943e9dc2" providerId="ADAL" clId="{7781E378-7A93-4F28-BD14-AC69EE381049}" dt="2026-03-03T22:11:32.778" v="108" actId="962"/>
          <ac:spMkLst>
            <pc:docMk/>
            <pc:sldMk cId="4005358904" sldId="326"/>
            <ac:spMk id="2" creationId="{7F3452B7-4DC8-4181-86CC-21806989E7B2}"/>
          </ac:spMkLst>
        </pc:spChg>
        <pc:spChg chg="mod">
          <ac:chgData name="Julina Macy" userId="3d2f8cda-161d-4201-847b-71fb943e9dc2" providerId="ADAL" clId="{7781E378-7A93-4F28-BD14-AC69EE381049}" dt="2026-03-03T22:08:33.095" v="15" actId="33553"/>
          <ac:spMkLst>
            <pc:docMk/>
            <pc:sldMk cId="4005358904" sldId="326"/>
            <ac:spMk id="5" creationId="{64FE065E-6373-4FA2-8394-DC50ADCAE1F4}"/>
          </ac:spMkLst>
        </pc:spChg>
        <pc:spChg chg="ord">
          <ac:chgData name="Julina Macy" userId="3d2f8cda-161d-4201-847b-71fb943e9dc2" providerId="ADAL" clId="{7781E378-7A93-4F28-BD14-AC69EE381049}" dt="2026-03-03T22:33:23.213" v="2756" actId="13244"/>
          <ac:spMkLst>
            <pc:docMk/>
            <pc:sldMk cId="4005358904" sldId="326"/>
            <ac:spMk id="19" creationId="{519D6506-0F96-49F5-B4F7-2ACE70E364A5}"/>
          </ac:spMkLst>
        </pc:spChg>
        <pc:spChg chg="mod">
          <ac:chgData name="Julina Macy" userId="3d2f8cda-161d-4201-847b-71fb943e9dc2" providerId="ADAL" clId="{7781E378-7A93-4F28-BD14-AC69EE381049}" dt="2026-03-03T22:11:32.782" v="109" actId="962"/>
          <ac:spMkLst>
            <pc:docMk/>
            <pc:sldMk cId="4005358904" sldId="326"/>
            <ac:spMk id="20" creationId="{018997A7-715F-4652-B739-E1EEAF03B3F3}"/>
          </ac:spMkLst>
        </pc:spChg>
        <pc:spChg chg="ord">
          <ac:chgData name="Julina Macy" userId="3d2f8cda-161d-4201-847b-71fb943e9dc2" providerId="ADAL" clId="{7781E378-7A93-4F28-BD14-AC69EE381049}" dt="2026-03-03T22:33:37.820" v="2758" actId="13244"/>
          <ac:spMkLst>
            <pc:docMk/>
            <pc:sldMk cId="4005358904" sldId="326"/>
            <ac:spMk id="21" creationId="{BF76D816-67DA-4E77-A24C-35612A4C4260}"/>
          </ac:spMkLst>
        </pc:spChg>
        <pc:spChg chg="mod">
          <ac:chgData name="Julina Macy" userId="3d2f8cda-161d-4201-847b-71fb943e9dc2" providerId="ADAL" clId="{7781E378-7A93-4F28-BD14-AC69EE381049}" dt="2026-03-03T22:11:32.787" v="110" actId="962"/>
          <ac:spMkLst>
            <pc:docMk/>
            <pc:sldMk cId="4005358904" sldId="326"/>
            <ac:spMk id="22" creationId="{593AC0BF-D71F-4A98-A72C-6B3D0F772FF2}"/>
          </ac:spMkLst>
        </pc:spChg>
        <pc:spChg chg="ord">
          <ac:chgData name="Julina Macy" userId="3d2f8cda-161d-4201-847b-71fb943e9dc2" providerId="ADAL" clId="{7781E378-7A93-4F28-BD14-AC69EE381049}" dt="2026-03-03T22:33:07.851" v="2755" actId="13244"/>
          <ac:spMkLst>
            <pc:docMk/>
            <pc:sldMk cId="4005358904" sldId="326"/>
            <ac:spMk id="23" creationId="{8EB129A5-C8B3-4F62-BFBE-C0E61B8D3116}"/>
          </ac:spMkLst>
        </pc:spChg>
        <pc:picChg chg="mod">
          <ac:chgData name="Julina Macy" userId="3d2f8cda-161d-4201-847b-71fb943e9dc2" providerId="ADAL" clId="{7781E378-7A93-4F28-BD14-AC69EE381049}" dt="2026-03-03T22:20:45.449" v="286" actId="962"/>
          <ac:picMkLst>
            <pc:docMk/>
            <pc:sldMk cId="4005358904" sldId="326"/>
            <ac:picMk id="6" creationId="{C4298496-8C5A-43F6-B7F5-EC90A3B0D801}"/>
          </ac:picMkLst>
        </pc:picChg>
        <pc:picChg chg="mod">
          <ac:chgData name="Julina Macy" userId="3d2f8cda-161d-4201-847b-71fb943e9dc2" providerId="ADAL" clId="{7781E378-7A93-4F28-BD14-AC69EE381049}" dt="2026-03-03T22:27:30.128" v="2717" actId="962"/>
          <ac:picMkLst>
            <pc:docMk/>
            <pc:sldMk cId="4005358904" sldId="326"/>
            <ac:picMk id="7" creationId="{03C58854-E12E-40E5-8B7E-56CB1BBC83BF}"/>
          </ac:picMkLst>
        </pc:picChg>
        <pc:picChg chg="mod">
          <ac:chgData name="Julina Macy" userId="3d2f8cda-161d-4201-847b-71fb943e9dc2" providerId="ADAL" clId="{7781E378-7A93-4F28-BD14-AC69EE381049}" dt="2026-03-03T22:28:14.373" v="2722" actId="962"/>
          <ac:picMkLst>
            <pc:docMk/>
            <pc:sldMk cId="4005358904" sldId="326"/>
            <ac:picMk id="8" creationId="{53A4619C-2311-42FF-8A87-7CC7CB17AF4E}"/>
          </ac:picMkLst>
        </pc:picChg>
        <pc:picChg chg="mod">
          <ac:chgData name="Julina Macy" userId="3d2f8cda-161d-4201-847b-71fb943e9dc2" providerId="ADAL" clId="{7781E378-7A93-4F28-BD14-AC69EE381049}" dt="2026-03-03T22:28:03.789" v="2720" actId="962"/>
          <ac:picMkLst>
            <pc:docMk/>
            <pc:sldMk cId="4005358904" sldId="326"/>
            <ac:picMk id="9" creationId="{785FA98E-77B6-4761-8710-DDDA97D85EE3}"/>
          </ac:picMkLst>
        </pc:picChg>
        <pc:picChg chg="mod ord">
          <ac:chgData name="Julina Macy" userId="3d2f8cda-161d-4201-847b-71fb943e9dc2" providerId="ADAL" clId="{7781E378-7A93-4F28-BD14-AC69EE381049}" dt="2026-03-03T22:33:28.793" v="2757" actId="13244"/>
          <ac:picMkLst>
            <pc:docMk/>
            <pc:sldMk cId="4005358904" sldId="326"/>
            <ac:picMk id="10" creationId="{F042F8D8-1712-455B-AAE2-E56260FF387C}"/>
          </ac:picMkLst>
        </pc:picChg>
        <pc:picChg chg="mod">
          <ac:chgData name="Julina Macy" userId="3d2f8cda-161d-4201-847b-71fb943e9dc2" providerId="ADAL" clId="{7781E378-7A93-4F28-BD14-AC69EE381049}" dt="2026-03-03T22:28:58.595" v="2730" actId="962"/>
          <ac:picMkLst>
            <pc:docMk/>
            <pc:sldMk cId="4005358904" sldId="326"/>
            <ac:picMk id="11" creationId="{04B72A40-2A83-4C00-9131-4E26B5D040C2}"/>
          </ac:picMkLst>
        </pc:picChg>
        <pc:picChg chg="mod">
          <ac:chgData name="Julina Macy" userId="3d2f8cda-161d-4201-847b-71fb943e9dc2" providerId="ADAL" clId="{7781E378-7A93-4F28-BD14-AC69EE381049}" dt="2026-03-03T22:28:47.019" v="2728" actId="962"/>
          <ac:picMkLst>
            <pc:docMk/>
            <pc:sldMk cId="4005358904" sldId="326"/>
            <ac:picMk id="12" creationId="{EB9BE06D-6988-4B17-9E3D-98C55FAA0360}"/>
          </ac:picMkLst>
        </pc:picChg>
        <pc:picChg chg="mod ord">
          <ac:chgData name="Julina Macy" userId="3d2f8cda-161d-4201-847b-71fb943e9dc2" providerId="ADAL" clId="{7781E378-7A93-4F28-BD14-AC69EE381049}" dt="2026-03-03T22:32:55.003" v="2754" actId="962"/>
          <ac:picMkLst>
            <pc:docMk/>
            <pc:sldMk cId="4005358904" sldId="326"/>
            <ac:picMk id="13" creationId="{98C40B97-C9E1-497C-A44E-3DA3B9C8C34A}"/>
          </ac:picMkLst>
        </pc:picChg>
        <pc:picChg chg="mod ord">
          <ac:chgData name="Julina Macy" userId="3d2f8cda-161d-4201-847b-71fb943e9dc2" providerId="ADAL" clId="{7781E378-7A93-4F28-BD14-AC69EE381049}" dt="2026-03-03T22:32:25.447" v="2747" actId="962"/>
          <ac:picMkLst>
            <pc:docMk/>
            <pc:sldMk cId="4005358904" sldId="326"/>
            <ac:picMk id="14" creationId="{E0ACD688-6AB6-40BD-A785-F75C5C19F0F0}"/>
          </ac:picMkLst>
        </pc:picChg>
        <pc:picChg chg="mod ord">
          <ac:chgData name="Julina Macy" userId="3d2f8cda-161d-4201-847b-71fb943e9dc2" providerId="ADAL" clId="{7781E378-7A93-4F28-BD14-AC69EE381049}" dt="2026-03-03T22:32:26.263" v="2748" actId="962"/>
          <ac:picMkLst>
            <pc:docMk/>
            <pc:sldMk cId="4005358904" sldId="326"/>
            <ac:picMk id="15" creationId="{6DA8DEFD-8A2C-4A8A-A685-56313E74E67F}"/>
          </ac:picMkLst>
        </pc:picChg>
        <pc:picChg chg="mod ord">
          <ac:chgData name="Julina Macy" userId="3d2f8cda-161d-4201-847b-71fb943e9dc2" providerId="ADAL" clId="{7781E378-7A93-4F28-BD14-AC69EE381049}" dt="2026-03-03T22:32:44.039" v="2751" actId="962"/>
          <ac:picMkLst>
            <pc:docMk/>
            <pc:sldMk cId="4005358904" sldId="326"/>
            <ac:picMk id="16" creationId="{A3BC09B5-4407-450F-A8F4-374D19AA943C}"/>
          </ac:picMkLst>
        </pc:picChg>
        <pc:picChg chg="mod ord">
          <ac:chgData name="Julina Macy" userId="3d2f8cda-161d-4201-847b-71fb943e9dc2" providerId="ADAL" clId="{7781E378-7A93-4F28-BD14-AC69EE381049}" dt="2026-03-03T22:32:44.479" v="2752" actId="962"/>
          <ac:picMkLst>
            <pc:docMk/>
            <pc:sldMk cId="4005358904" sldId="326"/>
            <ac:picMk id="17" creationId="{8CD184D2-EB54-4C02-BD85-314221367D2A}"/>
          </ac:picMkLst>
        </pc:picChg>
        <pc:picChg chg="mod">
          <ac:chgData name="Julina Macy" userId="3d2f8cda-161d-4201-847b-71fb943e9dc2" providerId="ADAL" clId="{7781E378-7A93-4F28-BD14-AC69EE381049}" dt="2026-03-03T22:28:30.498" v="2726" actId="962"/>
          <ac:picMkLst>
            <pc:docMk/>
            <pc:sldMk cId="4005358904" sldId="326"/>
            <ac:picMk id="18" creationId="{541C6D24-D49B-41A3-ADB8-2A1D71C0DD38}"/>
          </ac:picMkLst>
        </pc:picChg>
      </pc:sldChg>
      <pc:sldChg chg="modSp mod">
        <pc:chgData name="Julina Macy" userId="3d2f8cda-161d-4201-847b-71fb943e9dc2" providerId="ADAL" clId="{7781E378-7A93-4F28-BD14-AC69EE381049}" dt="2026-03-03T22:34:02.348" v="2759" actId="13244"/>
        <pc:sldMkLst>
          <pc:docMk/>
          <pc:sldMk cId="32979243" sldId="327"/>
        </pc:sldMkLst>
        <pc:spChg chg="ord">
          <ac:chgData name="Julina Macy" userId="3d2f8cda-161d-4201-847b-71fb943e9dc2" providerId="ADAL" clId="{7781E378-7A93-4F28-BD14-AC69EE381049}" dt="2026-03-03T22:34:02.348" v="2759" actId="13244"/>
          <ac:spMkLst>
            <pc:docMk/>
            <pc:sldMk cId="32979243" sldId="327"/>
            <ac:spMk id="2" creationId="{5C145186-5CFE-4630-8314-0B477E884394}"/>
          </ac:spMkLst>
        </pc:spChg>
        <pc:spChg chg="mod">
          <ac:chgData name="Julina Macy" userId="3d2f8cda-161d-4201-847b-71fb943e9dc2" providerId="ADAL" clId="{7781E378-7A93-4F28-BD14-AC69EE381049}" dt="2026-03-03T22:08:36.524" v="16" actId="33553"/>
          <ac:spMkLst>
            <pc:docMk/>
            <pc:sldMk cId="32979243" sldId="327"/>
            <ac:spMk id="3" creationId="{CA3F53F7-A38E-4CAD-9697-FA3CEA099404}"/>
          </ac:spMkLst>
        </pc:spChg>
      </pc:sldChg>
      <pc:sldChg chg="delSp modSp mod">
        <pc:chgData name="Julina Macy" userId="3d2f8cda-161d-4201-847b-71fb943e9dc2" providerId="ADAL" clId="{7781E378-7A93-4F28-BD14-AC69EE381049}" dt="2026-03-03T22:35:14.086" v="2795" actId="962"/>
        <pc:sldMkLst>
          <pc:docMk/>
          <pc:sldMk cId="2515206139" sldId="328"/>
        </pc:sldMkLst>
        <pc:spChg chg="mod">
          <ac:chgData name="Julina Macy" userId="3d2f8cda-161d-4201-847b-71fb943e9dc2" providerId="ADAL" clId="{7781E378-7A93-4F28-BD14-AC69EE381049}" dt="2026-03-03T22:35:14.086" v="2795" actId="962"/>
          <ac:spMkLst>
            <pc:docMk/>
            <pc:sldMk cId="2515206139" sldId="328"/>
            <ac:spMk id="2" creationId="{EAB6844C-3789-497F-AD21-369547531EBA}"/>
          </ac:spMkLst>
        </pc:spChg>
        <pc:spChg chg="mod ord">
          <ac:chgData name="Julina Macy" userId="3d2f8cda-161d-4201-847b-71fb943e9dc2" providerId="ADAL" clId="{7781E378-7A93-4F28-BD14-AC69EE381049}" dt="2026-03-03T22:34:09.156" v="2761" actId="13244"/>
          <ac:spMkLst>
            <pc:docMk/>
            <pc:sldMk cId="2515206139" sldId="328"/>
            <ac:spMk id="3" creationId="{74D4A21D-1371-4990-8D99-A0A6978DB25B}"/>
          </ac:spMkLst>
        </pc:spChg>
        <pc:spChg chg="del mod">
          <ac:chgData name="Julina Macy" userId="3d2f8cda-161d-4201-847b-71fb943e9dc2" providerId="ADAL" clId="{7781E378-7A93-4F28-BD14-AC69EE381049}" dt="2026-03-03T22:34:54.998" v="2785" actId="478"/>
          <ac:spMkLst>
            <pc:docMk/>
            <pc:sldMk cId="2515206139" sldId="328"/>
            <ac:spMk id="4" creationId="{392F2D01-6AAD-483E-9F49-6523F0F560DB}"/>
          </ac:spMkLst>
        </pc:spChg>
      </pc:sldChg>
      <pc:sldChg chg="addSp delSp modSp mod">
        <pc:chgData name="Julina Macy" userId="3d2f8cda-161d-4201-847b-71fb943e9dc2" providerId="ADAL" clId="{7781E378-7A93-4F28-BD14-AC69EE381049}" dt="2026-03-03T22:36:29.596" v="2824" actId="13244"/>
        <pc:sldMkLst>
          <pc:docMk/>
          <pc:sldMk cId="3961373430" sldId="329"/>
        </pc:sldMkLst>
        <pc:spChg chg="mod">
          <ac:chgData name="Julina Macy" userId="3d2f8cda-161d-4201-847b-71fb943e9dc2" providerId="ADAL" clId="{7781E378-7A93-4F28-BD14-AC69EE381049}" dt="2026-03-03T22:36:06.657" v="2822" actId="255"/>
          <ac:spMkLst>
            <pc:docMk/>
            <pc:sldMk cId="3961373430" sldId="329"/>
            <ac:spMk id="2" creationId="{EAB6844C-3789-497F-AD21-369547531EBA}"/>
          </ac:spMkLst>
        </pc:spChg>
        <pc:spChg chg="ord">
          <ac:chgData name="Julina Macy" userId="3d2f8cda-161d-4201-847b-71fb943e9dc2" providerId="ADAL" clId="{7781E378-7A93-4F28-BD14-AC69EE381049}" dt="2026-03-03T22:36:29.596" v="2824" actId="13244"/>
          <ac:spMkLst>
            <pc:docMk/>
            <pc:sldMk cId="3961373430" sldId="329"/>
            <ac:spMk id="3" creationId="{74D4A21D-1371-4990-8D99-A0A6978DB25B}"/>
          </ac:spMkLst>
        </pc:spChg>
        <pc:spChg chg="del">
          <ac:chgData name="Julina Macy" userId="3d2f8cda-161d-4201-847b-71fb943e9dc2" providerId="ADAL" clId="{7781E378-7A93-4F28-BD14-AC69EE381049}" dt="2026-03-03T22:35:30.733" v="2796" actId="478"/>
          <ac:spMkLst>
            <pc:docMk/>
            <pc:sldMk cId="3961373430" sldId="329"/>
            <ac:spMk id="4" creationId="{392F2D01-6AAD-483E-9F49-6523F0F560DB}"/>
          </ac:spMkLst>
        </pc:spChg>
        <pc:spChg chg="add mod ord">
          <ac:chgData name="Julina Macy" userId="3d2f8cda-161d-4201-847b-71fb943e9dc2" providerId="ADAL" clId="{7781E378-7A93-4F28-BD14-AC69EE381049}" dt="2026-03-03T22:36:12.693" v="2823" actId="13244"/>
          <ac:spMkLst>
            <pc:docMk/>
            <pc:sldMk cId="3961373430" sldId="329"/>
            <ac:spMk id="5" creationId="{AEFD9ECC-DF3D-676A-BF53-5862DB812811}"/>
          </ac:spMkLst>
        </pc:spChg>
        <pc:spChg chg="del">
          <ac:chgData name="Julina Macy" userId="3d2f8cda-161d-4201-847b-71fb943e9dc2" providerId="ADAL" clId="{7781E378-7A93-4F28-BD14-AC69EE381049}" dt="2026-03-03T22:35:48.830" v="2800" actId="478"/>
          <ac:spMkLst>
            <pc:docMk/>
            <pc:sldMk cId="3961373430" sldId="329"/>
            <ac:spMk id="6" creationId="{392F2D01-6AAD-483E-9F49-6523F0F560DB}"/>
          </ac:spMkLst>
        </pc:spChg>
      </pc:sldChg>
      <pc:sldChg chg="modSp mod">
        <pc:chgData name="Julina Macy" userId="3d2f8cda-161d-4201-847b-71fb943e9dc2" providerId="ADAL" clId="{7781E378-7A93-4F28-BD14-AC69EE381049}" dt="2026-03-03T22:36:38.104" v="2825" actId="13244"/>
        <pc:sldMkLst>
          <pc:docMk/>
          <pc:sldMk cId="3892449300" sldId="330"/>
        </pc:sldMkLst>
        <pc:spChg chg="mod ord">
          <ac:chgData name="Julina Macy" userId="3d2f8cda-161d-4201-847b-71fb943e9dc2" providerId="ADAL" clId="{7781E378-7A93-4F28-BD14-AC69EE381049}" dt="2026-03-03T22:36:38.104" v="2825" actId="13244"/>
          <ac:spMkLst>
            <pc:docMk/>
            <pc:sldMk cId="3892449300" sldId="330"/>
            <ac:spMk id="3" creationId="{B8CF5282-F67A-489B-87D3-1053D66A0335}"/>
          </ac:spMkLst>
        </pc:spChg>
        <pc:spChg chg="mod">
          <ac:chgData name="Julina Macy" userId="3d2f8cda-161d-4201-847b-71fb943e9dc2" providerId="ADAL" clId="{7781E378-7A93-4F28-BD14-AC69EE381049}" dt="2026-03-03T22:11:32.837" v="111" actId="962"/>
          <ac:spMkLst>
            <pc:docMk/>
            <pc:sldMk cId="3892449300" sldId="330"/>
            <ac:spMk id="16" creationId="{0DC1535E-C14A-4C32-BA2D-E59A06F9A85C}"/>
          </ac:spMkLst>
        </pc:spChg>
        <pc:graphicFrameChg chg="modGraphic">
          <ac:chgData name="Julina Macy" userId="3d2f8cda-161d-4201-847b-71fb943e9dc2" providerId="ADAL" clId="{7781E378-7A93-4F28-BD14-AC69EE381049}" dt="2026-03-03T22:08:09.060" v="8" actId="13238"/>
          <ac:graphicFrameMkLst>
            <pc:docMk/>
            <pc:sldMk cId="3892449300" sldId="330"/>
            <ac:graphicFrameMk id="18" creationId="{D973198B-36B9-41D3-B1C3-2C1F70A930D5}"/>
          </ac:graphicFrameMkLst>
        </pc:graphicFrameChg>
      </pc:sldChg>
      <pc:sldChg chg="modSp mod">
        <pc:chgData name="Julina Macy" userId="3d2f8cda-161d-4201-847b-71fb943e9dc2" providerId="ADAL" clId="{7781E378-7A93-4F28-BD14-AC69EE381049}" dt="2026-03-03T22:38:10.487" v="2838" actId="13244"/>
        <pc:sldMkLst>
          <pc:docMk/>
          <pc:sldMk cId="2843528383" sldId="331"/>
        </pc:sldMkLst>
        <pc:spChg chg="mod">
          <ac:chgData name="Julina Macy" userId="3d2f8cda-161d-4201-847b-71fb943e9dc2" providerId="ADAL" clId="{7781E378-7A93-4F28-BD14-AC69EE381049}" dt="2026-03-03T22:09:40.264" v="59" actId="33553"/>
          <ac:spMkLst>
            <pc:docMk/>
            <pc:sldMk cId="2843528383" sldId="331"/>
            <ac:spMk id="5" creationId="{64FE065E-6373-4FA2-8394-DC50ADCAE1F4}"/>
          </ac:spMkLst>
        </pc:spChg>
        <pc:spChg chg="ord">
          <ac:chgData name="Julina Macy" userId="3d2f8cda-161d-4201-847b-71fb943e9dc2" providerId="ADAL" clId="{7781E378-7A93-4F28-BD14-AC69EE381049}" dt="2026-03-03T22:38:10.487" v="2838" actId="13244"/>
          <ac:spMkLst>
            <pc:docMk/>
            <pc:sldMk cId="2843528383" sldId="331"/>
            <ac:spMk id="19" creationId="{46E40B23-6F26-43AD-BC7B-CF1910D42CD6}"/>
          </ac:spMkLst>
        </pc:spChg>
        <pc:picChg chg="mod">
          <ac:chgData name="Julina Macy" userId="3d2f8cda-161d-4201-847b-71fb943e9dc2" providerId="ADAL" clId="{7781E378-7A93-4F28-BD14-AC69EE381049}" dt="2026-03-03T22:27:15.522" v="2716" actId="962"/>
          <ac:picMkLst>
            <pc:docMk/>
            <pc:sldMk cId="2843528383" sldId="331"/>
            <ac:picMk id="6" creationId="{C4298496-8C5A-43F6-B7F5-EC90A3B0D801}"/>
          </ac:picMkLst>
        </pc:picChg>
        <pc:picChg chg="mod">
          <ac:chgData name="Julina Macy" userId="3d2f8cda-161d-4201-847b-71fb943e9dc2" providerId="ADAL" clId="{7781E378-7A93-4F28-BD14-AC69EE381049}" dt="2026-03-03T22:21:53.850" v="636" actId="962"/>
          <ac:picMkLst>
            <pc:docMk/>
            <pc:sldMk cId="2843528383" sldId="331"/>
            <ac:picMk id="7" creationId="{03C58854-E12E-40E5-8B7E-56CB1BBC83BF}"/>
          </ac:picMkLst>
        </pc:picChg>
        <pc:picChg chg="mod">
          <ac:chgData name="Julina Macy" userId="3d2f8cda-161d-4201-847b-71fb943e9dc2" providerId="ADAL" clId="{7781E378-7A93-4F28-BD14-AC69EE381049}" dt="2026-03-03T22:23:04.200" v="1104" actId="962"/>
          <ac:picMkLst>
            <pc:docMk/>
            <pc:sldMk cId="2843528383" sldId="331"/>
            <ac:picMk id="8" creationId="{53A4619C-2311-42FF-8A87-7CC7CB17AF4E}"/>
          </ac:picMkLst>
        </pc:picChg>
        <pc:picChg chg="mod">
          <ac:chgData name="Julina Macy" userId="3d2f8cda-161d-4201-847b-71fb943e9dc2" providerId="ADAL" clId="{7781E378-7A93-4F28-BD14-AC69EE381049}" dt="2026-03-03T22:21:48.274" v="635" actId="962"/>
          <ac:picMkLst>
            <pc:docMk/>
            <pc:sldMk cId="2843528383" sldId="331"/>
            <ac:picMk id="9" creationId="{785FA98E-77B6-4761-8710-DDDA97D85EE3}"/>
          </ac:picMkLst>
        </pc:picChg>
        <pc:picChg chg="mod ord">
          <ac:chgData name="Julina Macy" userId="3d2f8cda-161d-4201-847b-71fb943e9dc2" providerId="ADAL" clId="{7781E378-7A93-4F28-BD14-AC69EE381049}" dt="2026-03-03T22:37:05.020" v="2826" actId="13244"/>
          <ac:picMkLst>
            <pc:docMk/>
            <pc:sldMk cId="2843528383" sldId="331"/>
            <ac:picMk id="10" creationId="{F042F8D8-1712-455B-AAE2-E56260FF387C}"/>
          </ac:picMkLst>
        </pc:picChg>
        <pc:picChg chg="mod">
          <ac:chgData name="Julina Macy" userId="3d2f8cda-161d-4201-847b-71fb943e9dc2" providerId="ADAL" clId="{7781E378-7A93-4F28-BD14-AC69EE381049}" dt="2026-03-03T22:25:50.492" v="2058" actId="962"/>
          <ac:picMkLst>
            <pc:docMk/>
            <pc:sldMk cId="2843528383" sldId="331"/>
            <ac:picMk id="11" creationId="{539648B8-9CF9-4122-B9C6-03C3575EACE3}"/>
          </ac:picMkLst>
        </pc:picChg>
        <pc:picChg chg="mod">
          <ac:chgData name="Julina Macy" userId="3d2f8cda-161d-4201-847b-71fb943e9dc2" providerId="ADAL" clId="{7781E378-7A93-4F28-BD14-AC69EE381049}" dt="2026-03-03T22:25:23.947" v="1842" actId="962"/>
          <ac:picMkLst>
            <pc:docMk/>
            <pc:sldMk cId="2843528383" sldId="331"/>
            <ac:picMk id="12" creationId="{58A70783-A661-467A-AF89-B38FC40CA402}"/>
          </ac:picMkLst>
        </pc:picChg>
        <pc:picChg chg="mod ord">
          <ac:chgData name="Julina Macy" userId="3d2f8cda-161d-4201-847b-71fb943e9dc2" providerId="ADAL" clId="{7781E378-7A93-4F28-BD14-AC69EE381049}" dt="2026-03-03T22:37:49.889" v="2836" actId="962"/>
          <ac:picMkLst>
            <pc:docMk/>
            <pc:sldMk cId="2843528383" sldId="331"/>
            <ac:picMk id="13" creationId="{947BB30E-732A-4782-8538-EDD8ADB065CF}"/>
          </ac:picMkLst>
        </pc:picChg>
        <pc:picChg chg="mod ord">
          <ac:chgData name="Julina Macy" userId="3d2f8cda-161d-4201-847b-71fb943e9dc2" providerId="ADAL" clId="{7781E378-7A93-4F28-BD14-AC69EE381049}" dt="2026-03-03T22:37:26.992" v="2829" actId="962"/>
          <ac:picMkLst>
            <pc:docMk/>
            <pc:sldMk cId="2843528383" sldId="331"/>
            <ac:picMk id="14" creationId="{9D73F324-B38A-40E2-9E5D-B3548985F14D}"/>
          </ac:picMkLst>
        </pc:picChg>
        <pc:picChg chg="mod ord">
          <ac:chgData name="Julina Macy" userId="3d2f8cda-161d-4201-847b-71fb943e9dc2" providerId="ADAL" clId="{7781E378-7A93-4F28-BD14-AC69EE381049}" dt="2026-03-03T22:37:27.383" v="2830" actId="962"/>
          <ac:picMkLst>
            <pc:docMk/>
            <pc:sldMk cId="2843528383" sldId="331"/>
            <ac:picMk id="15" creationId="{07FBECDC-F1C8-4EA6-AA54-60E232FB4F67}"/>
          </ac:picMkLst>
        </pc:picChg>
        <pc:picChg chg="mod ord">
          <ac:chgData name="Julina Macy" userId="3d2f8cda-161d-4201-847b-71fb943e9dc2" providerId="ADAL" clId="{7781E378-7A93-4F28-BD14-AC69EE381049}" dt="2026-03-03T22:37:43.571" v="2833" actId="962"/>
          <ac:picMkLst>
            <pc:docMk/>
            <pc:sldMk cId="2843528383" sldId="331"/>
            <ac:picMk id="16" creationId="{E70892CC-0668-41C3-92D4-4A0E34D230BD}"/>
          </ac:picMkLst>
        </pc:picChg>
        <pc:picChg chg="mod ord">
          <ac:chgData name="Julina Macy" userId="3d2f8cda-161d-4201-847b-71fb943e9dc2" providerId="ADAL" clId="{7781E378-7A93-4F28-BD14-AC69EE381049}" dt="2026-03-03T22:37:44.046" v="2834" actId="962"/>
          <ac:picMkLst>
            <pc:docMk/>
            <pc:sldMk cId="2843528383" sldId="331"/>
            <ac:picMk id="17" creationId="{40487AF9-850E-430E-B51A-F9D91E194F15}"/>
          </ac:picMkLst>
        </pc:picChg>
        <pc:picChg chg="mod">
          <ac:chgData name="Julina Macy" userId="3d2f8cda-161d-4201-847b-71fb943e9dc2" providerId="ADAL" clId="{7781E378-7A93-4F28-BD14-AC69EE381049}" dt="2026-03-03T22:24:51.533" v="1692" actId="962"/>
          <ac:picMkLst>
            <pc:docMk/>
            <pc:sldMk cId="2843528383" sldId="331"/>
            <ac:picMk id="18" creationId="{B3AA418B-5B45-4E99-BBBA-B9C0A549A3C2}"/>
          </ac:picMkLst>
        </pc:picChg>
      </pc:sldChg>
      <pc:sldMasterChg chg="modSp mod">
        <pc:chgData name="Julina Macy" userId="3d2f8cda-161d-4201-847b-71fb943e9dc2" providerId="ADAL" clId="{7781E378-7A93-4F28-BD14-AC69EE381049}" dt="2026-03-03T22:07:09.035" v="1" actId="20577"/>
        <pc:sldMasterMkLst>
          <pc:docMk/>
          <pc:sldMasterMk cId="669976851" sldId="2147483648"/>
        </pc:sldMasterMkLst>
        <pc:spChg chg="mod">
          <ac:chgData name="Julina Macy" userId="3d2f8cda-161d-4201-847b-71fb943e9dc2" providerId="ADAL" clId="{7781E378-7A93-4F28-BD14-AC69EE381049}" dt="2026-03-03T22:07:09.035" v="1" actId="20577"/>
          <ac:spMkLst>
            <pc:docMk/>
            <pc:sldMasterMk cId="669976851" sldId="2147483648"/>
            <ac:spMk id="8" creationId="{B8F57C7E-F48E-48FC-9B7D-F76992C7D579}"/>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1888BA-9323-9895-019E-8A79073349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509F6D0-5965-F34B-F911-87CB95D697E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BD32CF-208E-4389-B5B5-533267197D4C}" type="datetimeFigureOut">
              <a:rPr lang="en-US" smtClean="0"/>
              <a:t>3/3/2026</a:t>
            </a:fld>
            <a:endParaRPr lang="en-US"/>
          </a:p>
        </p:txBody>
      </p:sp>
      <p:sp>
        <p:nvSpPr>
          <p:cNvPr id="4" name="Footer Placeholder 3">
            <a:extLst>
              <a:ext uri="{FF2B5EF4-FFF2-40B4-BE49-F238E27FC236}">
                <a16:creationId xmlns:a16="http://schemas.microsoft.com/office/drawing/2014/main" id="{29E0D19F-26E6-58F3-6374-1B60A12DF8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8B05A2-67EC-D8AF-0DD4-9D501BA191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4FCC3D-97CF-4EAE-BD8E-9B122C3CDE8E}" type="slidenum">
              <a:rPr lang="en-US" smtClean="0"/>
              <a:t>‹#›</a:t>
            </a:fld>
            <a:endParaRPr lang="en-US"/>
          </a:p>
        </p:txBody>
      </p:sp>
    </p:spTree>
    <p:extLst>
      <p:ext uri="{BB962C8B-B14F-4D97-AF65-F5344CB8AC3E}">
        <p14:creationId xmlns:p14="http://schemas.microsoft.com/office/powerpoint/2010/main" val="3102134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2E8FB-EF5C-42EA-AA88-50306BA1DED3}" type="datetimeFigureOut">
              <a:rPr lang="en-US" smtClean="0"/>
              <a:t>3/3/2026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8F59E6-ECA8-418E-B33C-35FB5313513E}" type="slidenum">
              <a:rPr lang="en-US" smtClean="0"/>
              <a:t>‹#›</a:t>
            </a:fld>
            <a:endParaRPr lang="en-US"/>
          </a:p>
        </p:txBody>
      </p:sp>
    </p:spTree>
    <p:extLst>
      <p:ext uri="{BB962C8B-B14F-4D97-AF65-F5344CB8AC3E}">
        <p14:creationId xmlns:p14="http://schemas.microsoft.com/office/powerpoint/2010/main" val="3695384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3</a:t>
            </a:fld>
            <a:endParaRPr lang="en-US"/>
          </a:p>
        </p:txBody>
      </p:sp>
    </p:spTree>
    <p:extLst>
      <p:ext uri="{BB962C8B-B14F-4D97-AF65-F5344CB8AC3E}">
        <p14:creationId xmlns:p14="http://schemas.microsoft.com/office/powerpoint/2010/main" val="44837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4</a:t>
            </a:fld>
            <a:endParaRPr lang="en-US"/>
          </a:p>
        </p:txBody>
      </p:sp>
    </p:spTree>
    <p:extLst>
      <p:ext uri="{BB962C8B-B14F-4D97-AF65-F5344CB8AC3E}">
        <p14:creationId xmlns:p14="http://schemas.microsoft.com/office/powerpoint/2010/main" val="2398684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5</a:t>
            </a:fld>
            <a:endParaRPr lang="en-US"/>
          </a:p>
        </p:txBody>
      </p:sp>
    </p:spTree>
    <p:extLst>
      <p:ext uri="{BB962C8B-B14F-4D97-AF65-F5344CB8AC3E}">
        <p14:creationId xmlns:p14="http://schemas.microsoft.com/office/powerpoint/2010/main" val="621756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6</a:t>
            </a:fld>
            <a:endParaRPr lang="en-US"/>
          </a:p>
        </p:txBody>
      </p:sp>
    </p:spTree>
    <p:extLst>
      <p:ext uri="{BB962C8B-B14F-4D97-AF65-F5344CB8AC3E}">
        <p14:creationId xmlns:p14="http://schemas.microsoft.com/office/powerpoint/2010/main" val="2826403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28F59E6-ECA8-418E-B33C-35FB5313513E}" type="slidenum">
              <a:rPr lang="en-US" smtClean="0"/>
              <a:t>8</a:t>
            </a:fld>
            <a:endParaRPr lang="en-US"/>
          </a:p>
        </p:txBody>
      </p:sp>
    </p:spTree>
    <p:extLst>
      <p:ext uri="{BB962C8B-B14F-4D97-AF65-F5344CB8AC3E}">
        <p14:creationId xmlns:p14="http://schemas.microsoft.com/office/powerpoint/2010/main" val="392371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9</a:t>
            </a:fld>
            <a:endParaRPr lang="en-US"/>
          </a:p>
        </p:txBody>
      </p:sp>
    </p:spTree>
    <p:extLst>
      <p:ext uri="{BB962C8B-B14F-4D97-AF65-F5344CB8AC3E}">
        <p14:creationId xmlns:p14="http://schemas.microsoft.com/office/powerpoint/2010/main" val="1419910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10</a:t>
            </a:fld>
            <a:endParaRPr lang="en-US"/>
          </a:p>
        </p:txBody>
      </p:sp>
    </p:spTree>
    <p:extLst>
      <p:ext uri="{BB962C8B-B14F-4D97-AF65-F5344CB8AC3E}">
        <p14:creationId xmlns:p14="http://schemas.microsoft.com/office/powerpoint/2010/main" val="1553890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28F59E6-ECA8-418E-B33C-35FB5313513E}" type="slidenum">
              <a:rPr lang="en-US" smtClean="0"/>
              <a:t>13</a:t>
            </a:fld>
            <a:endParaRPr lang="en-US"/>
          </a:p>
        </p:txBody>
      </p:sp>
    </p:spTree>
    <p:extLst>
      <p:ext uri="{BB962C8B-B14F-4D97-AF65-F5344CB8AC3E}">
        <p14:creationId xmlns:p14="http://schemas.microsoft.com/office/powerpoint/2010/main" val="1115552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6B680DE-5FC3-4E08-B627-026DA7CDF7A4}"/>
              </a:ext>
            </a:extLst>
          </p:cNvPr>
          <p:cNvSpPr/>
          <p:nvPr userDrawn="1"/>
        </p:nvSpPr>
        <p:spPr>
          <a:xfrm>
            <a:off x="368412" y="374041"/>
            <a:ext cx="378995" cy="59660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Rectangle 12">
            <a:extLst>
              <a:ext uri="{FF2B5EF4-FFF2-40B4-BE49-F238E27FC236}">
                <a16:creationId xmlns:a16="http://schemas.microsoft.com/office/drawing/2014/main" id="{90D30067-24C3-4DD4-844F-F55A58A8822F}"/>
              </a:ext>
            </a:extLst>
          </p:cNvPr>
          <p:cNvSpPr/>
          <p:nvPr userDrawn="1"/>
        </p:nvSpPr>
        <p:spPr>
          <a:xfrm rot="5400000">
            <a:off x="2589191" y="3778099"/>
            <a:ext cx="381000" cy="4743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0" name="Rectangle 9">
            <a:extLst>
              <a:ext uri="{FF2B5EF4-FFF2-40B4-BE49-F238E27FC236}">
                <a16:creationId xmlns:a16="http://schemas.microsoft.com/office/drawing/2014/main" id="{87C98C8F-A9C3-4AE1-8AFB-5ECCF32B99B7}"/>
              </a:ext>
            </a:extLst>
          </p:cNvPr>
          <p:cNvSpPr/>
          <p:nvPr userDrawn="1"/>
        </p:nvSpPr>
        <p:spPr>
          <a:xfrm rot="5400000">
            <a:off x="2589191" y="-1806982"/>
            <a:ext cx="381000" cy="4743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pic>
        <p:nvPicPr>
          <p:cNvPr id="9" name="Picture 8">
            <a:extLst>
              <a:ext uri="{FF2B5EF4-FFF2-40B4-BE49-F238E27FC236}">
                <a16:creationId xmlns:a16="http://schemas.microsoft.com/office/drawing/2014/main" id="{9AB9341A-4809-43AC-B1B5-1C117AB523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pic>
        <p:nvPicPr>
          <p:cNvPr id="11" name="Picture 10">
            <a:extLst>
              <a:ext uri="{FF2B5EF4-FFF2-40B4-BE49-F238E27FC236}">
                <a16:creationId xmlns:a16="http://schemas.microsoft.com/office/drawing/2014/main" id="{EA662958-8197-4BCD-9923-572065F6854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56" t="23797" b="11249"/>
          <a:stretch/>
        </p:blipFill>
        <p:spPr>
          <a:xfrm>
            <a:off x="516835" y="546873"/>
            <a:ext cx="11081467" cy="5650176"/>
          </a:xfrm>
          <a:prstGeom prst="rect">
            <a:avLst/>
          </a:prstGeom>
        </p:spPr>
      </p:pic>
      <p:sp>
        <p:nvSpPr>
          <p:cNvPr id="18" name="Rectangle 17">
            <a:extLst>
              <a:ext uri="{FF2B5EF4-FFF2-40B4-BE49-F238E27FC236}">
                <a16:creationId xmlns:a16="http://schemas.microsoft.com/office/drawing/2014/main" id="{807BF54C-B77A-4BA2-808C-490EC43B399D}"/>
              </a:ext>
            </a:extLst>
          </p:cNvPr>
          <p:cNvSpPr/>
          <p:nvPr userDrawn="1"/>
        </p:nvSpPr>
        <p:spPr>
          <a:xfrm rot="5400000">
            <a:off x="9669827" y="849788"/>
            <a:ext cx="381000" cy="4663346"/>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4" name="Rectangle 3">
            <a:extLst>
              <a:ext uri="{FF2B5EF4-FFF2-40B4-BE49-F238E27FC236}">
                <a16:creationId xmlns:a16="http://schemas.microsoft.com/office/drawing/2014/main" id="{BBA79681-E435-44B9-9043-DCA3E322A4FC}"/>
              </a:ext>
            </a:extLst>
          </p:cNvPr>
          <p:cNvSpPr/>
          <p:nvPr userDrawn="1"/>
        </p:nvSpPr>
        <p:spPr>
          <a:xfrm>
            <a:off x="4420924" y="1056194"/>
            <a:ext cx="7771076" cy="22025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386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D7A996-A73C-47B3-AFA6-6B0371E45EF0}"/>
              </a:ext>
            </a:extLst>
          </p:cNvPr>
          <p:cNvSpPr/>
          <p:nvPr userDrawn="1"/>
        </p:nvSpPr>
        <p:spPr>
          <a:xfrm>
            <a:off x="0" y="0"/>
            <a:ext cx="381000" cy="6858000"/>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83AD99E-011E-4637-8EA0-E177B84CD1E1}"/>
              </a:ext>
            </a:extLst>
          </p:cNvPr>
          <p:cNvCxnSpPr/>
          <p:nvPr userDrawn="1"/>
        </p:nvCxnSpPr>
        <p:spPr>
          <a:xfrm>
            <a:off x="850789" y="1216550"/>
            <a:ext cx="248875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58FEFB96-293F-4A02-9AF9-EBDEB4E00850}"/>
              </a:ext>
            </a:extLst>
          </p:cNvPr>
          <p:cNvSpPr>
            <a:spLocks noGrp="1"/>
          </p:cNvSpPr>
          <p:nvPr>
            <p:ph type="subTitle" idx="1"/>
          </p:nvPr>
        </p:nvSpPr>
        <p:spPr>
          <a:xfrm>
            <a:off x="712967" y="1462677"/>
            <a:ext cx="987552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Picture 14">
            <a:extLst>
              <a:ext uri="{FF2B5EF4-FFF2-40B4-BE49-F238E27FC236}">
                <a16:creationId xmlns:a16="http://schemas.microsoft.com/office/drawing/2014/main" id="{04B8F9E2-0ADA-457E-A654-57AF32CE6C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spTree>
    <p:extLst>
      <p:ext uri="{BB962C8B-B14F-4D97-AF65-F5344CB8AC3E}">
        <p14:creationId xmlns:p14="http://schemas.microsoft.com/office/powerpoint/2010/main" val="3859238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4E1A4FA-9430-4E32-8A17-4040457A46A5}"/>
              </a:ext>
            </a:extLst>
          </p:cNvPr>
          <p:cNvSpPr>
            <a:spLocks noGrp="1"/>
          </p:cNvSpPr>
          <p:nvPr>
            <p:ph type="subTitle" idx="1"/>
          </p:nvPr>
        </p:nvSpPr>
        <p:spPr>
          <a:xfrm>
            <a:off x="850789" y="4571637"/>
            <a:ext cx="987552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C0D7A996-A73C-47B3-AFA6-6B0371E45EF0}"/>
              </a:ext>
            </a:extLst>
          </p:cNvPr>
          <p:cNvSpPr/>
          <p:nvPr userDrawn="1"/>
        </p:nvSpPr>
        <p:spPr>
          <a:xfrm rot="5400000">
            <a:off x="8572500" y="-3054593"/>
            <a:ext cx="381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6" name="Rectangle 5">
            <a:extLst>
              <a:ext uri="{FF2B5EF4-FFF2-40B4-BE49-F238E27FC236}">
                <a16:creationId xmlns:a16="http://schemas.microsoft.com/office/drawing/2014/main" id="{A0F7E85B-D4D8-4F96-8CC9-60976FF7625B}"/>
              </a:ext>
            </a:extLst>
          </p:cNvPr>
          <p:cNvSpPr/>
          <p:nvPr userDrawn="1"/>
        </p:nvSpPr>
        <p:spPr>
          <a:xfrm>
            <a:off x="0" y="564907"/>
            <a:ext cx="12192000" cy="31960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7FEFDEF-7A8D-46DE-9C0F-661EFD585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spTree>
    <p:extLst>
      <p:ext uri="{BB962C8B-B14F-4D97-AF65-F5344CB8AC3E}">
        <p14:creationId xmlns:p14="http://schemas.microsoft.com/office/powerpoint/2010/main" val="1939615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7E85B-D4D8-4F96-8CC9-60976FF7625B}"/>
              </a:ext>
            </a:extLst>
          </p:cNvPr>
          <p:cNvSpPr/>
          <p:nvPr userDrawn="1"/>
        </p:nvSpPr>
        <p:spPr>
          <a:xfrm rot="5400000">
            <a:off x="7031266" y="1073645"/>
            <a:ext cx="6234378" cy="40870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7FEFDEF-7A8D-46DE-9C0F-661EFD585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sp>
        <p:nvSpPr>
          <p:cNvPr id="8" name="Rectangle 7">
            <a:extLst>
              <a:ext uri="{FF2B5EF4-FFF2-40B4-BE49-F238E27FC236}">
                <a16:creationId xmlns:a16="http://schemas.microsoft.com/office/drawing/2014/main" id="{E233A0D3-DB3C-492B-950F-BEDB799D0298}"/>
              </a:ext>
            </a:extLst>
          </p:cNvPr>
          <p:cNvSpPr/>
          <p:nvPr userDrawn="1"/>
        </p:nvSpPr>
        <p:spPr>
          <a:xfrm>
            <a:off x="0" y="0"/>
            <a:ext cx="381000" cy="6858000"/>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BF30311-BEB5-4807-BD9D-4457BE36E289}"/>
              </a:ext>
            </a:extLst>
          </p:cNvPr>
          <p:cNvCxnSpPr>
            <a:cxnSpLocks/>
          </p:cNvCxnSpPr>
          <p:nvPr userDrawn="1"/>
        </p:nvCxnSpPr>
        <p:spPr>
          <a:xfrm>
            <a:off x="850789" y="1216550"/>
            <a:ext cx="249971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DB003022-F6BF-4AED-851A-CF79E77060BD}"/>
              </a:ext>
            </a:extLst>
          </p:cNvPr>
          <p:cNvSpPr>
            <a:spLocks noGrp="1"/>
          </p:cNvSpPr>
          <p:nvPr>
            <p:ph type="subTitle" idx="1"/>
          </p:nvPr>
        </p:nvSpPr>
        <p:spPr>
          <a:xfrm>
            <a:off x="712967" y="1462676"/>
            <a:ext cx="7283878" cy="4505861"/>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20875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C6E6A7-5BD1-4278-94AD-6F7489D5F0E5}"/>
              </a:ext>
            </a:extLst>
          </p:cNvPr>
          <p:cNvSpPr>
            <a:spLocks noGrp="1"/>
          </p:cNvSpPr>
          <p:nvPr>
            <p:ph idx="1"/>
          </p:nvPr>
        </p:nvSpPr>
        <p:spPr>
          <a:xfrm>
            <a:off x="838200" y="1509207"/>
            <a:ext cx="10515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3D441CD0-59EC-4906-8AD4-C64EF4676E98}"/>
              </a:ext>
            </a:extLst>
          </p:cNvPr>
          <p:cNvSpPr/>
          <p:nvPr userDrawn="1"/>
        </p:nvSpPr>
        <p:spPr>
          <a:xfrm>
            <a:off x="0" y="0"/>
            <a:ext cx="381000" cy="6858000"/>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FEA4ACE-96AD-40A8-974C-FA9F8B7EAB83}"/>
              </a:ext>
            </a:extLst>
          </p:cNvPr>
          <p:cNvCxnSpPr/>
          <p:nvPr userDrawn="1"/>
        </p:nvCxnSpPr>
        <p:spPr>
          <a:xfrm>
            <a:off x="850789" y="1216550"/>
            <a:ext cx="248875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F59DE68-AF10-4655-A5CE-D591905C9774}"/>
              </a:ext>
            </a:extLst>
          </p:cNvPr>
          <p:cNvSpPr/>
          <p:nvPr userDrawn="1"/>
        </p:nvSpPr>
        <p:spPr>
          <a:xfrm>
            <a:off x="11811000" y="0"/>
            <a:ext cx="381000" cy="6858000"/>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E1F3D3E-3B07-4791-8815-9EC2E0862C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spTree>
    <p:extLst>
      <p:ext uri="{BB962C8B-B14F-4D97-AF65-F5344CB8AC3E}">
        <p14:creationId xmlns:p14="http://schemas.microsoft.com/office/powerpoint/2010/main" val="2518797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AC615F-09B2-42F0-9A2B-27F1CA7FC7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97" r="15788" b="23236"/>
          <a:stretch/>
        </p:blipFill>
        <p:spPr>
          <a:xfrm>
            <a:off x="0" y="357809"/>
            <a:ext cx="6858000" cy="5780599"/>
          </a:xfrm>
          <a:prstGeom prst="rect">
            <a:avLst/>
          </a:prstGeom>
        </p:spPr>
      </p:pic>
      <p:sp>
        <p:nvSpPr>
          <p:cNvPr id="13" name="Subtitle 2">
            <a:extLst>
              <a:ext uri="{FF2B5EF4-FFF2-40B4-BE49-F238E27FC236}">
                <a16:creationId xmlns:a16="http://schemas.microsoft.com/office/drawing/2014/main" id="{3829EBDA-D266-43BF-B910-1FE472F31894}"/>
              </a:ext>
            </a:extLst>
          </p:cNvPr>
          <p:cNvSpPr>
            <a:spLocks noGrp="1"/>
          </p:cNvSpPr>
          <p:nvPr>
            <p:ph type="subTitle" idx="1" hasCustomPrompt="1"/>
          </p:nvPr>
        </p:nvSpPr>
        <p:spPr>
          <a:xfrm>
            <a:off x="7288696" y="2457051"/>
            <a:ext cx="4041913" cy="2226267"/>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a:p>
            <a:r>
              <a:rPr lang="en-US" dirty="0"/>
              <a:t>Title</a:t>
            </a:r>
          </a:p>
          <a:p>
            <a:r>
              <a:rPr lang="en-US" dirty="0"/>
              <a:t>Email</a:t>
            </a:r>
          </a:p>
        </p:txBody>
      </p:sp>
      <p:sp>
        <p:nvSpPr>
          <p:cNvPr id="14" name="Subtitle 2">
            <a:extLst>
              <a:ext uri="{FF2B5EF4-FFF2-40B4-BE49-F238E27FC236}">
                <a16:creationId xmlns:a16="http://schemas.microsoft.com/office/drawing/2014/main" id="{1AD6D504-24E8-42CA-B0C4-91773AB60316}"/>
              </a:ext>
            </a:extLst>
          </p:cNvPr>
          <p:cNvSpPr txBox="1">
            <a:spLocks/>
          </p:cNvSpPr>
          <p:nvPr userDrawn="1"/>
        </p:nvSpPr>
        <p:spPr>
          <a:xfrm>
            <a:off x="7123044" y="1333698"/>
            <a:ext cx="3961075" cy="9050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600" b="1" dirty="0">
                <a:solidFill>
                  <a:schemeClr val="accent2"/>
                </a:solidFill>
              </a:rPr>
              <a:t>Thank You</a:t>
            </a:r>
          </a:p>
        </p:txBody>
      </p:sp>
      <p:sp>
        <p:nvSpPr>
          <p:cNvPr id="6" name="Rectangle 5">
            <a:extLst>
              <a:ext uri="{FF2B5EF4-FFF2-40B4-BE49-F238E27FC236}">
                <a16:creationId xmlns:a16="http://schemas.microsoft.com/office/drawing/2014/main" id="{7C443F0C-B2D8-4A59-90F0-307B23C2994D}"/>
              </a:ext>
            </a:extLst>
          </p:cNvPr>
          <p:cNvSpPr/>
          <p:nvPr userDrawn="1"/>
        </p:nvSpPr>
        <p:spPr>
          <a:xfrm>
            <a:off x="4365266" y="6555509"/>
            <a:ext cx="3164619" cy="173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bg1"/>
              </a:solidFill>
            </a:endParaRPr>
          </a:p>
        </p:txBody>
      </p:sp>
      <p:sp>
        <p:nvSpPr>
          <p:cNvPr id="8" name="Rectangle 7">
            <a:extLst>
              <a:ext uri="{FF2B5EF4-FFF2-40B4-BE49-F238E27FC236}">
                <a16:creationId xmlns:a16="http://schemas.microsoft.com/office/drawing/2014/main" id="{3D441CD0-59EC-4906-8AD4-C64EF4676E98}"/>
              </a:ext>
            </a:extLst>
          </p:cNvPr>
          <p:cNvSpPr/>
          <p:nvPr userDrawn="1"/>
        </p:nvSpPr>
        <p:spPr>
          <a:xfrm rot="5400000">
            <a:off x="3238500" y="3109911"/>
            <a:ext cx="381000" cy="6858000"/>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670482-3410-46A0-B7F0-8E98A871C8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spTree>
    <p:extLst>
      <p:ext uri="{BB962C8B-B14F-4D97-AF65-F5344CB8AC3E}">
        <p14:creationId xmlns:p14="http://schemas.microsoft.com/office/powerpoint/2010/main" val="31117468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8F57C7E-F48E-48FC-9B7D-F76992C7D579}"/>
              </a:ext>
            </a:extLst>
          </p:cNvPr>
          <p:cNvSpPr txBox="1"/>
          <p:nvPr userDrawn="1"/>
        </p:nvSpPr>
        <p:spPr>
          <a:xfrm>
            <a:off x="4375537" y="6538911"/>
            <a:ext cx="3440926" cy="253916"/>
          </a:xfrm>
          <a:prstGeom prst="rect">
            <a:avLst/>
          </a:prstGeom>
          <a:noFill/>
        </p:spPr>
        <p:txBody>
          <a:bodyPr wrap="square">
            <a:spAutoFit/>
          </a:bodyPr>
          <a:lstStyle/>
          <a:p>
            <a:pPr algn="ctr"/>
            <a:r>
              <a:rPr lang="en-US" sz="1050" dirty="0"/>
              <a:t>©2026 – The University of Texas at San Antonio</a:t>
            </a:r>
          </a:p>
        </p:txBody>
      </p:sp>
    </p:spTree>
    <p:extLst>
      <p:ext uri="{BB962C8B-B14F-4D97-AF65-F5344CB8AC3E}">
        <p14:creationId xmlns:p14="http://schemas.microsoft.com/office/powerpoint/2010/main" val="669976851"/>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2" r:id="rId3"/>
    <p:sldLayoutId id="2147483654" r:id="rId4"/>
    <p:sldLayoutId id="2147483650"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180698-A286-452C-A849-57CBD19A627A}"/>
              </a:ext>
              <a:ext uri="{C183D7F6-B498-43B3-948B-1728B52AA6E4}">
                <adec:decorative xmlns:adec="http://schemas.microsoft.com/office/drawing/2017/decorative" val="1"/>
              </a:ext>
            </a:extLst>
          </p:cNvPr>
          <p:cNvSpPr/>
          <p:nvPr/>
        </p:nvSpPr>
        <p:spPr bwMode="auto">
          <a:xfrm>
            <a:off x="518474" y="546755"/>
            <a:ext cx="11095350" cy="5646656"/>
          </a:xfrm>
          <a:prstGeom prst="rect">
            <a:avLst/>
          </a:prstGeom>
          <a:solidFill>
            <a:srgbClr val="091B4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2" name="Rectangle 1">
            <a:extLst>
              <a:ext uri="{FF2B5EF4-FFF2-40B4-BE49-F238E27FC236}">
                <a16:creationId xmlns:a16="http://schemas.microsoft.com/office/drawing/2014/main" id="{4CA1C1E0-5727-4457-ABB5-15E8DFBCE03C}"/>
              </a:ext>
              <a:ext uri="{C183D7F6-B498-43B3-948B-1728B52AA6E4}">
                <adec:decorative xmlns:adec="http://schemas.microsoft.com/office/drawing/2017/decorative" val="1"/>
              </a:ext>
            </a:extLst>
          </p:cNvPr>
          <p:cNvSpPr/>
          <p:nvPr/>
        </p:nvSpPr>
        <p:spPr>
          <a:xfrm>
            <a:off x="4308049" y="1046375"/>
            <a:ext cx="7883951" cy="22247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2FC8BC4-93DC-4827-954F-C2FF0DEE4E9E}"/>
              </a:ext>
            </a:extLst>
          </p:cNvPr>
          <p:cNvSpPr txBox="1">
            <a:spLocks noGrp="1"/>
          </p:cNvSpPr>
          <p:nvPr>
            <p:ph type="title" idx="4294967295"/>
          </p:nvPr>
        </p:nvSpPr>
        <p:spPr>
          <a:xfrm>
            <a:off x="4782046" y="1449472"/>
            <a:ext cx="7130322"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mn-lt"/>
                <a:ea typeface="+mn-ea"/>
                <a:cs typeface="+mn-cs"/>
              </a:rPr>
              <a:t>Learn to Play </a:t>
            </a:r>
            <a:br>
              <a:rPr kumimoji="0" lang="en-US" sz="3600" b="1" i="0" u="none" strike="noStrike" kern="1200" cap="none" spc="0" normalizeH="0" baseline="0" noProof="0" dirty="0">
                <a:ln>
                  <a:noFill/>
                </a:ln>
                <a:solidFill>
                  <a:schemeClr val="bg1"/>
                </a:solidFill>
                <a:effectLst/>
                <a:uLnTx/>
                <a:uFillTx/>
                <a:latin typeface="+mn-lt"/>
                <a:ea typeface="+mn-ea"/>
                <a:cs typeface="+mn-cs"/>
              </a:rPr>
            </a:br>
            <a:r>
              <a:rPr kumimoji="0" lang="en-US" sz="3600" b="1" i="0" u="none" strike="noStrike" kern="1200" cap="none" spc="0" normalizeH="0" baseline="0" noProof="0" dirty="0">
                <a:ln>
                  <a:noFill/>
                </a:ln>
                <a:solidFill>
                  <a:schemeClr val="bg1"/>
                </a:solidFill>
                <a:effectLst/>
                <a:uLnTx/>
                <a:uFillTx/>
                <a:latin typeface="+mn-lt"/>
                <a:ea typeface="+mn-ea"/>
                <a:cs typeface="+mn-cs"/>
              </a:rPr>
              <a:t>Cyber Threat Protector</a:t>
            </a:r>
          </a:p>
        </p:txBody>
      </p:sp>
      <p:pic>
        <p:nvPicPr>
          <p:cNvPr id="5" name="Picture 4" descr="The two Cyber Threat Protector characters holding their shields and facing each other.">
            <a:extLst>
              <a:ext uri="{FF2B5EF4-FFF2-40B4-BE49-F238E27FC236}">
                <a16:creationId xmlns:a16="http://schemas.microsoft.com/office/drawing/2014/main" id="{06464858-3115-4FE9-9D35-2D2A0830C285}"/>
              </a:ext>
            </a:extLst>
          </p:cNvPr>
          <p:cNvPicPr>
            <a:picLocks noChangeAspect="1"/>
          </p:cNvPicPr>
          <p:nvPr/>
        </p:nvPicPr>
        <p:blipFill rotWithShape="1">
          <a:blip r:embed="rId2">
            <a:extLst>
              <a:ext uri="{28A0092B-C50C-407E-A947-70E740481C1C}">
                <a14:useLocalDpi xmlns:a14="http://schemas.microsoft.com/office/drawing/2010/main" val="0"/>
              </a:ext>
            </a:extLst>
          </a:blip>
          <a:srcRect l="9133" t="26916" r="11138" b="19194"/>
          <a:stretch/>
        </p:blipFill>
        <p:spPr>
          <a:xfrm>
            <a:off x="0" y="2375555"/>
            <a:ext cx="7332244" cy="3935690"/>
          </a:xfrm>
          <a:prstGeom prst="rect">
            <a:avLst/>
          </a:prstGeom>
        </p:spPr>
      </p:pic>
    </p:spTree>
    <p:extLst>
      <p:ext uri="{BB962C8B-B14F-4D97-AF65-F5344CB8AC3E}">
        <p14:creationId xmlns:p14="http://schemas.microsoft.com/office/powerpoint/2010/main" val="970949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FD9ECC-DF3D-676A-BF53-5862DB812811}"/>
              </a:ext>
            </a:extLst>
          </p:cNvPr>
          <p:cNvSpPr>
            <a:spLocks noGrp="1"/>
          </p:cNvSpPr>
          <p:nvPr>
            <p:ph type="title" idx="4294967295"/>
          </p:nvPr>
        </p:nvSpPr>
        <p:spPr>
          <a:xfrm>
            <a:off x="838200" y="-1325563"/>
            <a:ext cx="10515600" cy="1325563"/>
          </a:xfrm>
          <a:prstGeom prst="rect">
            <a:avLst/>
          </a:prstGeom>
        </p:spPr>
        <p:txBody>
          <a:bodyPr anchor="b"/>
          <a:lstStyle/>
          <a:p>
            <a:r>
              <a:rPr lang="en-US" dirty="0"/>
              <a:t>How do you play? Continued.</a:t>
            </a:r>
          </a:p>
        </p:txBody>
      </p:sp>
      <p:sp>
        <p:nvSpPr>
          <p:cNvPr id="3" name="TextBox 2">
            <a:extLst>
              <a:ext uri="{FF2B5EF4-FFF2-40B4-BE49-F238E27FC236}">
                <a16:creationId xmlns:a16="http://schemas.microsoft.com/office/drawing/2014/main" id="{74D4A21D-1371-4990-8D99-A0A6978DB25B}"/>
              </a:ext>
            </a:extLst>
          </p:cNvPr>
          <p:cNvSpPr txBox="1"/>
          <p:nvPr/>
        </p:nvSpPr>
        <p:spPr>
          <a:xfrm>
            <a:off x="838199" y="437322"/>
            <a:ext cx="11124501" cy="646331"/>
          </a:xfrm>
          <a:prstGeom prst="rect">
            <a:avLst/>
          </a:prstGeom>
          <a:noFill/>
        </p:spPr>
        <p:txBody>
          <a:bodyPr wrap="square" rtlCol="0">
            <a:spAutoFit/>
          </a:bodyPr>
          <a:lstStyle/>
          <a:p>
            <a:r>
              <a:rPr lang="en-US" sz="3600" b="1" dirty="0"/>
              <a:t>How do you play?</a:t>
            </a:r>
            <a:endParaRPr lang="en-US" sz="3600" b="1" i="1" dirty="0">
              <a:solidFill>
                <a:schemeClr val="accent2"/>
              </a:solidFill>
            </a:endParaRPr>
          </a:p>
        </p:txBody>
      </p:sp>
      <p:sp>
        <p:nvSpPr>
          <p:cNvPr id="2" name="Content Placeholder 1">
            <a:extLst>
              <a:ext uri="{FF2B5EF4-FFF2-40B4-BE49-F238E27FC236}">
                <a16:creationId xmlns:a16="http://schemas.microsoft.com/office/drawing/2014/main" id="{EAB6844C-3789-497F-AD21-369547531EBA}"/>
              </a:ext>
            </a:extLst>
          </p:cNvPr>
          <p:cNvSpPr>
            <a:spLocks noGrp="1"/>
          </p:cNvSpPr>
          <p:nvPr>
            <p:ph idx="1"/>
          </p:nvPr>
        </p:nvSpPr>
        <p:spPr>
          <a:xfrm>
            <a:off x="838200" y="1830337"/>
            <a:ext cx="10515600" cy="4445982"/>
          </a:xfrm>
        </p:spPr>
        <p:txBody>
          <a:bodyPr/>
          <a:lstStyle/>
          <a:p>
            <a:pPr marL="0" indent="0">
              <a:spcAft>
                <a:spcPts val="600"/>
              </a:spcAft>
              <a:buClr>
                <a:schemeClr val="tx1"/>
              </a:buClr>
              <a:buNone/>
            </a:pPr>
            <a:r>
              <a:rPr lang="en-US" sz="2400" b="1" u="sng" dirty="0">
                <a:solidFill>
                  <a:schemeClr val="accent2"/>
                </a:solidFill>
                <a:latin typeface="Arial" panose="020B0604020202020204" pitchFamily="34" charset="0"/>
                <a:cs typeface="Arial" panose="020B0604020202020204" pitchFamily="34" charset="0"/>
              </a:rPr>
              <a:t>Player Two</a:t>
            </a:r>
            <a:endParaRPr lang="en-US" sz="2400" dirty="0">
              <a:solidFill>
                <a:schemeClr val="accent2"/>
              </a:solidFill>
              <a:latin typeface="Arial" panose="020B0604020202020204" pitchFamily="34" charset="0"/>
              <a:cs typeface="Arial" panose="020B0604020202020204" pitchFamily="34" charset="0"/>
            </a:endParaRPr>
          </a:p>
          <a:p>
            <a:pPr marL="457200" indent="-457200">
              <a:spcAft>
                <a:spcPts val="600"/>
              </a:spcAft>
              <a:buClr>
                <a:schemeClr val="tx1"/>
              </a:buClr>
              <a:buFont typeface="+mj-lt"/>
              <a:buAutoNum type="arabicPeriod"/>
            </a:pPr>
            <a:r>
              <a:rPr lang="en-US" sz="2200" dirty="0">
                <a:latin typeface="Arial" panose="020B0604020202020204" pitchFamily="34" charset="0"/>
                <a:cs typeface="Arial" panose="020B0604020202020204" pitchFamily="34" charset="0"/>
              </a:rPr>
              <a:t>Player 2 plays </a:t>
            </a:r>
            <a:r>
              <a:rPr lang="en-US" sz="2200" b="1" u="sng" dirty="0">
                <a:solidFill>
                  <a:schemeClr val="accent2"/>
                </a:solidFill>
                <a:latin typeface="Arial" panose="020B0604020202020204" pitchFamily="34" charset="0"/>
                <a:cs typeface="Arial" panose="020B0604020202020204" pitchFamily="34" charset="0"/>
              </a:rPr>
              <a:t>up to 3 cards</a:t>
            </a:r>
            <a:r>
              <a:rPr lang="en-US" sz="2200" b="1" dirty="0">
                <a:solidFill>
                  <a:schemeClr val="accent2"/>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from their hand</a:t>
            </a:r>
          </a:p>
          <a:p>
            <a:pPr marL="457200" indent="-457200">
              <a:spcAft>
                <a:spcPts val="600"/>
              </a:spcAft>
              <a:buClr>
                <a:schemeClr val="tx1"/>
              </a:buClr>
              <a:buFont typeface="+mj-lt"/>
              <a:buAutoNum type="arabicPeriod"/>
            </a:pPr>
            <a:r>
              <a:rPr lang="en-US" sz="2200" dirty="0">
                <a:latin typeface="Arial" panose="020B0604020202020204" pitchFamily="34" charset="0"/>
                <a:cs typeface="Arial" panose="020B0604020202020204" pitchFamily="34" charset="0"/>
              </a:rPr>
              <a:t>Once player 2 plays their cards, they will then discard all un-played cards into the discard pile</a:t>
            </a:r>
          </a:p>
          <a:p>
            <a:pPr marL="457200" indent="-457200">
              <a:spcAft>
                <a:spcPts val="600"/>
              </a:spcAft>
              <a:buClr>
                <a:prstClr val="black"/>
              </a:buClr>
              <a:buFont typeface="+mj-lt"/>
              <a:buAutoNum type="arabicPeriod"/>
            </a:pPr>
            <a:r>
              <a:rPr lang="en-US" sz="2200" dirty="0">
                <a:latin typeface="Arial" panose="020B0604020202020204" pitchFamily="34" charset="0"/>
                <a:cs typeface="Arial" panose="020B0604020202020204" pitchFamily="34" charset="0"/>
              </a:rPr>
              <a:t>Player 2 </a:t>
            </a:r>
            <a:r>
              <a:rPr lang="en-US" sz="2200" dirty="0">
                <a:solidFill>
                  <a:prstClr val="black"/>
                </a:solidFill>
                <a:latin typeface="Arial" panose="020B0604020202020204" pitchFamily="34" charset="0"/>
                <a:cs typeface="Arial" panose="020B0604020202020204" pitchFamily="34" charset="0"/>
              </a:rPr>
              <a:t>then </a:t>
            </a:r>
            <a:r>
              <a:rPr lang="en-US" sz="2200" b="1" u="sng" dirty="0">
                <a:solidFill>
                  <a:srgbClr val="ED7D31"/>
                </a:solidFill>
                <a:latin typeface="Arial" panose="020B0604020202020204" pitchFamily="34" charset="0"/>
                <a:cs typeface="Arial" panose="020B0604020202020204" pitchFamily="34" charset="0"/>
              </a:rPr>
              <a:t>draws 5 cards</a:t>
            </a:r>
            <a:r>
              <a:rPr lang="en-US" sz="2200" dirty="0">
                <a:solidFill>
                  <a:prstClr val="black"/>
                </a:solidFill>
                <a:latin typeface="Arial" panose="020B0604020202020204" pitchFamily="34" charset="0"/>
                <a:cs typeface="Arial" panose="020B0604020202020204" pitchFamily="34" charset="0"/>
              </a:rPr>
              <a:t> from the draw pile, ending their turn</a:t>
            </a:r>
            <a:endParaRPr lang="en-US" sz="2200" dirty="0">
              <a:latin typeface="Arial" panose="020B0604020202020204" pitchFamily="34" charset="0"/>
              <a:cs typeface="Arial" panose="020B0604020202020204" pitchFamily="34" charset="0"/>
            </a:endParaRPr>
          </a:p>
          <a:p>
            <a:pPr marL="0" indent="0">
              <a:spcAft>
                <a:spcPts val="600"/>
              </a:spcAft>
              <a:buClr>
                <a:schemeClr val="tx1"/>
              </a:buClr>
              <a:buNone/>
            </a:pPr>
            <a:endParaRPr lang="en-US" sz="2200" dirty="0">
              <a:latin typeface="Arial" panose="020B0604020202020204" pitchFamily="34" charset="0"/>
              <a:cs typeface="Arial" panose="020B0604020202020204" pitchFamily="34" charset="0"/>
            </a:endParaRPr>
          </a:p>
          <a:p>
            <a:pPr marL="0" indent="0">
              <a:spcAft>
                <a:spcPts val="600"/>
              </a:spcAft>
              <a:buClr>
                <a:schemeClr val="tx1"/>
              </a:buClr>
              <a:buNone/>
            </a:pPr>
            <a:r>
              <a:rPr lang="en-US" sz="2400" b="1" u="sng" dirty="0">
                <a:solidFill>
                  <a:schemeClr val="accent2"/>
                </a:solidFill>
                <a:latin typeface="Arial" panose="020B0604020202020204" pitchFamily="34" charset="0"/>
                <a:cs typeface="Arial" panose="020B0604020202020204" pitchFamily="34" charset="0"/>
              </a:rPr>
              <a:t>End of Round</a:t>
            </a:r>
            <a:endParaRPr lang="en-US" sz="2400" dirty="0">
              <a:latin typeface="Arial" panose="020B0604020202020204" pitchFamily="34" charset="0"/>
              <a:cs typeface="Arial" panose="020B0604020202020204" pitchFamily="34" charset="0"/>
            </a:endParaRPr>
          </a:p>
          <a:p>
            <a:pPr marL="457200" indent="-457200">
              <a:spcAft>
                <a:spcPts val="600"/>
              </a:spcAft>
              <a:buClr>
                <a:schemeClr val="tx1"/>
              </a:buClr>
              <a:buFont typeface="+mj-lt"/>
              <a:buAutoNum type="arabicPeriod"/>
            </a:pPr>
            <a:r>
              <a:rPr lang="en-US" sz="2200" dirty="0">
                <a:latin typeface="Arial" panose="020B0604020202020204" pitchFamily="34" charset="0"/>
                <a:cs typeface="Arial" panose="020B0604020202020204" pitchFamily="34" charset="0"/>
              </a:rPr>
              <a:t>When Player 2 finishes their turn, round one ends</a:t>
            </a:r>
          </a:p>
          <a:p>
            <a:pPr marL="457200" indent="-457200">
              <a:spcAft>
                <a:spcPts val="600"/>
              </a:spcAft>
              <a:buClr>
                <a:schemeClr val="tx1"/>
              </a:buClr>
              <a:buFont typeface="+mj-lt"/>
              <a:buAutoNum type="arabicPeriod"/>
            </a:pPr>
            <a:r>
              <a:rPr lang="en-US" sz="2200" dirty="0">
                <a:latin typeface="Arial" panose="020B0604020202020204" pitchFamily="34" charset="0"/>
                <a:cs typeface="Arial" panose="020B0604020202020204" pitchFamily="34" charset="0"/>
              </a:rPr>
              <a:t>Both players determine their score at the end of the round</a:t>
            </a:r>
          </a:p>
        </p:txBody>
      </p:sp>
    </p:spTree>
    <p:extLst>
      <p:ext uri="{BB962C8B-B14F-4D97-AF65-F5344CB8AC3E}">
        <p14:creationId xmlns:p14="http://schemas.microsoft.com/office/powerpoint/2010/main" val="3961373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CF5282-F67A-489B-87D3-1053D66A0335}"/>
              </a:ext>
            </a:extLst>
          </p:cNvPr>
          <p:cNvSpPr txBox="1">
            <a:spLocks noGrp="1"/>
          </p:cNvSpPr>
          <p:nvPr>
            <p:ph type="title" idx="4294967295"/>
          </p:nvPr>
        </p:nvSpPr>
        <p:spPr>
          <a:xfrm>
            <a:off x="838200" y="437322"/>
            <a:ext cx="63259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Scoring</a:t>
            </a:r>
          </a:p>
        </p:txBody>
      </p:sp>
      <p:sp>
        <p:nvSpPr>
          <p:cNvPr id="2" name="Subtitle 1">
            <a:extLst>
              <a:ext uri="{FF2B5EF4-FFF2-40B4-BE49-F238E27FC236}">
                <a16:creationId xmlns:a16="http://schemas.microsoft.com/office/drawing/2014/main" id="{12D6582E-E331-4A20-B3B7-E1B94B70E286}"/>
              </a:ext>
            </a:extLst>
          </p:cNvPr>
          <p:cNvSpPr>
            <a:spLocks noGrp="1"/>
          </p:cNvSpPr>
          <p:nvPr>
            <p:ph type="subTitle" idx="1"/>
          </p:nvPr>
        </p:nvSpPr>
        <p:spPr>
          <a:xfrm>
            <a:off x="838200" y="1462676"/>
            <a:ext cx="7188200" cy="3118751"/>
          </a:xfrm>
        </p:spPr>
        <p:txBody>
          <a:bodyPr/>
          <a:lstStyle/>
          <a:p>
            <a:pPr>
              <a:spcAft>
                <a:spcPts val="1200"/>
              </a:spcAft>
              <a:buClr>
                <a:schemeClr val="tx1"/>
              </a:buClr>
            </a:pPr>
            <a:r>
              <a:rPr lang="en-US" sz="2200" dirty="0">
                <a:latin typeface="Arial" panose="020B0604020202020204" pitchFamily="34" charset="0"/>
                <a:cs typeface="Arial" panose="020B0604020202020204" pitchFamily="34" charset="0"/>
              </a:rPr>
              <a:t>After the second player finishes their turn, both players must look at the cards on the field to determined how many points you’ve gained or lost.</a:t>
            </a:r>
          </a:p>
          <a:p>
            <a:pPr marL="457200" indent="-457200">
              <a:spcAft>
                <a:spcPts val="1200"/>
              </a:spcAft>
              <a:buClr>
                <a:schemeClr val="tx1"/>
              </a:buClr>
              <a:buFont typeface="Arial" panose="020B0604020202020204" pitchFamily="34" charset="0"/>
              <a:buChar char="•"/>
            </a:pPr>
            <a:r>
              <a:rPr lang="en-US" sz="2200" dirty="0">
                <a:latin typeface="Arial" panose="020B0604020202020204" pitchFamily="34" charset="0"/>
                <a:cs typeface="Arial" panose="020B0604020202020204" pitchFamily="34" charset="0"/>
              </a:rPr>
              <a:t>Each </a:t>
            </a:r>
            <a:r>
              <a:rPr lang="en-US" sz="2200" b="1" dirty="0">
                <a:ln w="3175">
                  <a:solidFill>
                    <a:schemeClr val="tx1"/>
                  </a:solidFill>
                </a:ln>
                <a:solidFill>
                  <a:srgbClr val="0070C0"/>
                </a:solidFill>
                <a:latin typeface="Arial" panose="020B0604020202020204" pitchFamily="34" charset="0"/>
                <a:cs typeface="Arial" panose="020B0604020202020204" pitchFamily="34" charset="0"/>
              </a:rPr>
              <a:t>Blue</a:t>
            </a:r>
            <a:r>
              <a:rPr lang="en-US" sz="2200" dirty="0">
                <a:latin typeface="Arial" panose="020B0604020202020204" pitchFamily="34" charset="0"/>
                <a:cs typeface="Arial" panose="020B0604020202020204" pitchFamily="34" charset="0"/>
              </a:rPr>
              <a:t> card = </a:t>
            </a:r>
            <a:r>
              <a:rPr lang="en-US" sz="2200" b="1" dirty="0">
                <a:ln w="3175">
                  <a:solidFill>
                    <a:schemeClr val="tx1"/>
                  </a:solidFill>
                </a:ln>
                <a:solidFill>
                  <a:srgbClr val="0070C0"/>
                </a:solidFill>
                <a:latin typeface="Arial" panose="020B0604020202020204" pitchFamily="34" charset="0"/>
                <a:cs typeface="Arial" panose="020B0604020202020204" pitchFamily="34" charset="0"/>
              </a:rPr>
              <a:t>Add 1 point</a:t>
            </a:r>
          </a:p>
          <a:p>
            <a:pPr marL="457200" indent="-457200">
              <a:spcAft>
                <a:spcPts val="1200"/>
              </a:spcAft>
              <a:buClr>
                <a:schemeClr val="tx1"/>
              </a:buClr>
              <a:buFont typeface="Arial" panose="020B0604020202020204" pitchFamily="34" charset="0"/>
              <a:buChar char="•"/>
            </a:pPr>
            <a:r>
              <a:rPr lang="en-US" sz="2200" dirty="0">
                <a:latin typeface="Arial" panose="020B0604020202020204" pitchFamily="34" charset="0"/>
                <a:cs typeface="Arial" panose="020B0604020202020204" pitchFamily="34" charset="0"/>
              </a:rPr>
              <a:t>Each </a:t>
            </a:r>
            <a:r>
              <a:rPr lang="en-US" sz="2200" b="1" dirty="0">
                <a:ln w="3175">
                  <a:solidFill>
                    <a:schemeClr val="tx1"/>
                  </a:solidFill>
                </a:ln>
                <a:solidFill>
                  <a:srgbClr val="FF0000"/>
                </a:solidFill>
                <a:latin typeface="Arial" panose="020B0604020202020204" pitchFamily="34" charset="0"/>
                <a:cs typeface="Arial" panose="020B0604020202020204" pitchFamily="34" charset="0"/>
              </a:rPr>
              <a:t>Red</a:t>
            </a:r>
            <a:r>
              <a:rPr lang="en-US" sz="2200" dirty="0">
                <a:latin typeface="Arial" panose="020B0604020202020204" pitchFamily="34" charset="0"/>
                <a:cs typeface="Arial" panose="020B0604020202020204" pitchFamily="34" charset="0"/>
              </a:rPr>
              <a:t> card = </a:t>
            </a:r>
            <a:r>
              <a:rPr lang="en-US" sz="2200" b="1" dirty="0">
                <a:ln w="3175">
                  <a:solidFill>
                    <a:schemeClr val="tx1"/>
                  </a:solidFill>
                </a:ln>
                <a:solidFill>
                  <a:srgbClr val="FF0000"/>
                </a:solidFill>
                <a:latin typeface="Arial" panose="020B0604020202020204" pitchFamily="34" charset="0"/>
                <a:cs typeface="Arial" panose="020B0604020202020204" pitchFamily="34" charset="0"/>
              </a:rPr>
              <a:t>Remove 1 point</a:t>
            </a:r>
            <a:r>
              <a:rPr lang="en-US" sz="2200" dirty="0">
                <a:solidFill>
                  <a:srgbClr val="FF0000"/>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from your opponent</a:t>
            </a:r>
          </a:p>
        </p:txBody>
      </p:sp>
      <p:sp>
        <p:nvSpPr>
          <p:cNvPr id="16" name="Rectangle: Rounded Corners 15">
            <a:extLst>
              <a:ext uri="{FF2B5EF4-FFF2-40B4-BE49-F238E27FC236}">
                <a16:creationId xmlns:a16="http://schemas.microsoft.com/office/drawing/2014/main" id="{0DC1535E-C14A-4C32-BA2D-E59A06F9A85C}"/>
              </a:ext>
              <a:ext uri="{C183D7F6-B498-43B3-948B-1728B52AA6E4}">
                <adec:decorative xmlns:adec="http://schemas.microsoft.com/office/drawing/2017/decorative" val="1"/>
              </a:ext>
            </a:extLst>
          </p:cNvPr>
          <p:cNvSpPr/>
          <p:nvPr/>
        </p:nvSpPr>
        <p:spPr>
          <a:xfrm>
            <a:off x="838200" y="4977860"/>
            <a:ext cx="4749419" cy="990677"/>
          </a:xfrm>
          <a:prstGeom prst="roundRect">
            <a:avLst/>
          </a:prstGeom>
          <a:solidFill>
            <a:srgbClr val="1243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04067F1-3185-4772-9C6F-823885BE532B}"/>
              </a:ext>
            </a:extLst>
          </p:cNvPr>
          <p:cNvSpPr txBox="1"/>
          <p:nvPr/>
        </p:nvSpPr>
        <p:spPr>
          <a:xfrm>
            <a:off x="1193204" y="5119255"/>
            <a:ext cx="3988929" cy="707886"/>
          </a:xfrm>
          <a:prstGeom prst="rect">
            <a:avLst/>
          </a:prstGeom>
          <a:noFill/>
        </p:spPr>
        <p:txBody>
          <a:bodyPr wrap="square" rtlCol="0">
            <a:spAutoFit/>
          </a:bodyPr>
          <a:lstStyle/>
          <a:p>
            <a:pPr algn="ctr"/>
            <a:r>
              <a:rPr lang="en-US" sz="2000" b="1" i="1" dirty="0">
                <a:solidFill>
                  <a:schemeClr val="bg1"/>
                </a:solidFill>
              </a:rPr>
              <a:t>The first player to 20 points wins! </a:t>
            </a:r>
            <a:br>
              <a:rPr lang="en-US" sz="2000" b="1" i="1" dirty="0">
                <a:solidFill>
                  <a:schemeClr val="bg1"/>
                </a:solidFill>
              </a:rPr>
            </a:br>
            <a:r>
              <a:rPr lang="en-US" sz="2000" i="1" dirty="0">
                <a:solidFill>
                  <a:schemeClr val="bg1"/>
                </a:solidFill>
              </a:rPr>
              <a:t>(no score can go below 0 points)</a:t>
            </a:r>
          </a:p>
        </p:txBody>
      </p:sp>
      <p:graphicFrame>
        <p:nvGraphicFramePr>
          <p:cNvPr id="18" name="Table 17">
            <a:extLst>
              <a:ext uri="{FF2B5EF4-FFF2-40B4-BE49-F238E27FC236}">
                <a16:creationId xmlns:a16="http://schemas.microsoft.com/office/drawing/2014/main" id="{D973198B-36B9-41D3-B1C3-2C1F70A930D5}"/>
              </a:ext>
            </a:extLst>
          </p:cNvPr>
          <p:cNvGraphicFramePr>
            <a:graphicFrameLocks noGrp="1"/>
          </p:cNvGraphicFramePr>
          <p:nvPr>
            <p:extLst>
              <p:ext uri="{D42A27DB-BD31-4B8C-83A1-F6EECF244321}">
                <p14:modId xmlns:p14="http://schemas.microsoft.com/office/powerpoint/2010/main" val="2660707601"/>
              </p:ext>
            </p:extLst>
          </p:nvPr>
        </p:nvGraphicFramePr>
        <p:xfrm>
          <a:off x="8220173" y="1141742"/>
          <a:ext cx="3901521" cy="4401225"/>
        </p:xfrm>
        <a:graphic>
          <a:graphicData uri="http://schemas.openxmlformats.org/drawingml/2006/table">
            <a:tbl>
              <a:tblPr firstRow="1">
                <a:tableStyleId>{5C22544A-7EE6-4342-B048-85BDC9FD1C3A}</a:tableStyleId>
              </a:tblPr>
              <a:tblGrid>
                <a:gridCol w="653657">
                  <a:extLst>
                    <a:ext uri="{9D8B030D-6E8A-4147-A177-3AD203B41FA5}">
                      <a16:colId xmlns:a16="http://schemas.microsoft.com/office/drawing/2014/main" val="2454223417"/>
                    </a:ext>
                  </a:extLst>
                </a:gridCol>
                <a:gridCol w="1623932">
                  <a:extLst>
                    <a:ext uri="{9D8B030D-6E8A-4147-A177-3AD203B41FA5}">
                      <a16:colId xmlns:a16="http://schemas.microsoft.com/office/drawing/2014/main" val="1115421700"/>
                    </a:ext>
                  </a:extLst>
                </a:gridCol>
                <a:gridCol w="1623932">
                  <a:extLst>
                    <a:ext uri="{9D8B030D-6E8A-4147-A177-3AD203B41FA5}">
                      <a16:colId xmlns:a16="http://schemas.microsoft.com/office/drawing/2014/main" val="1789363612"/>
                    </a:ext>
                  </a:extLst>
                </a:gridCol>
              </a:tblGrid>
              <a:tr h="329352">
                <a:tc gridSpan="3">
                  <a:txBody>
                    <a:bodyPr/>
                    <a:lstStyle/>
                    <a:p>
                      <a:pPr algn="ctr" fontAlgn="b"/>
                      <a:r>
                        <a:rPr lang="en-US" sz="2000" u="none" strike="noStrike">
                          <a:effectLst/>
                        </a:rPr>
                        <a:t>Score Sheet</a:t>
                      </a:r>
                      <a:endParaRPr lang="en-US" sz="2000" b="1" i="0" u="none" strike="noStrike">
                        <a:solidFill>
                          <a:srgbClr val="000000"/>
                        </a:solidFill>
                        <a:effectLst/>
                        <a:latin typeface="Calibri" panose="020F0502020204030204" pitchFamily="34" charset="0"/>
                      </a:endParaRPr>
                    </a:p>
                  </a:txBody>
                  <a:tcPr marL="6350" marR="6350" marT="635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80745337"/>
                  </a:ext>
                </a:extLst>
              </a:tr>
              <a:tr h="194923">
                <a:tc>
                  <a:txBody>
                    <a:bodyPr/>
                    <a:lstStyle/>
                    <a:p>
                      <a:pPr algn="l" fontAlgn="b"/>
                      <a:r>
                        <a:rPr lang="en-US" sz="1100" u="none" strike="noStrike">
                          <a:effectLst/>
                        </a:rPr>
                        <a:t>Names</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Player 1:</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Player 2:</a:t>
                      </a:r>
                      <a:endParaRPr lang="en-US"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801907612"/>
                  </a:ext>
                </a:extLst>
              </a:tr>
              <a:tr h="194923">
                <a:tc>
                  <a:txBody>
                    <a:bodyPr/>
                    <a:lstStyle/>
                    <a:p>
                      <a:pPr algn="l" fontAlgn="b"/>
                      <a:r>
                        <a:rPr lang="en-US" sz="1100" u="none" strike="noStrike">
                          <a:effectLst/>
                        </a:rPr>
                        <a:t>Round 1</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006232027"/>
                  </a:ext>
                </a:extLst>
              </a:tr>
              <a:tr h="194923">
                <a:tc>
                  <a:txBody>
                    <a:bodyPr/>
                    <a:lstStyle/>
                    <a:p>
                      <a:pPr algn="l" fontAlgn="b"/>
                      <a:r>
                        <a:rPr lang="en-US" sz="1100" u="none" strike="noStrike">
                          <a:effectLst/>
                        </a:rPr>
                        <a:t>Round 2</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25723649"/>
                  </a:ext>
                </a:extLst>
              </a:tr>
              <a:tr h="194923">
                <a:tc>
                  <a:txBody>
                    <a:bodyPr/>
                    <a:lstStyle/>
                    <a:p>
                      <a:pPr algn="l" fontAlgn="b"/>
                      <a:r>
                        <a:rPr lang="en-US" sz="1100" u="none" strike="noStrike">
                          <a:effectLst/>
                        </a:rPr>
                        <a:t>Round 3</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19055908"/>
                  </a:ext>
                </a:extLst>
              </a:tr>
              <a:tr h="194923">
                <a:tc>
                  <a:txBody>
                    <a:bodyPr/>
                    <a:lstStyle/>
                    <a:p>
                      <a:pPr algn="l" fontAlgn="b"/>
                      <a:r>
                        <a:rPr lang="en-US" sz="1100" u="none" strike="noStrike">
                          <a:effectLst/>
                        </a:rPr>
                        <a:t>Round 4</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69541015"/>
                  </a:ext>
                </a:extLst>
              </a:tr>
              <a:tr h="194923">
                <a:tc>
                  <a:txBody>
                    <a:bodyPr/>
                    <a:lstStyle/>
                    <a:p>
                      <a:pPr algn="l" fontAlgn="b"/>
                      <a:r>
                        <a:rPr lang="en-US" sz="1100" u="none" strike="noStrike">
                          <a:effectLst/>
                        </a:rPr>
                        <a:t>Round 5</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24494743"/>
                  </a:ext>
                </a:extLst>
              </a:tr>
              <a:tr h="184168">
                <a:tc>
                  <a:txBody>
                    <a:bodyPr/>
                    <a:lstStyle/>
                    <a:p>
                      <a:pPr algn="l" fontAlgn="b"/>
                      <a:r>
                        <a:rPr lang="en-US" sz="1100" u="none" strike="noStrike">
                          <a:effectLst/>
                        </a:rPr>
                        <a:t>Round 6</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290135511"/>
                  </a:ext>
                </a:extLst>
              </a:tr>
              <a:tr h="194923">
                <a:tc>
                  <a:txBody>
                    <a:bodyPr/>
                    <a:lstStyle/>
                    <a:p>
                      <a:pPr algn="l" fontAlgn="b"/>
                      <a:r>
                        <a:rPr lang="en-US" sz="1100" u="none" strike="noStrike">
                          <a:effectLst/>
                        </a:rPr>
                        <a:t>Round 7</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25815654"/>
                  </a:ext>
                </a:extLst>
              </a:tr>
              <a:tr h="194923">
                <a:tc>
                  <a:txBody>
                    <a:bodyPr/>
                    <a:lstStyle/>
                    <a:p>
                      <a:pPr algn="l" fontAlgn="b"/>
                      <a:r>
                        <a:rPr lang="en-US" sz="1100" u="none" strike="noStrike">
                          <a:effectLst/>
                        </a:rPr>
                        <a:t>Round 8</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4511401"/>
                  </a:ext>
                </a:extLst>
              </a:tr>
              <a:tr h="194923">
                <a:tc>
                  <a:txBody>
                    <a:bodyPr/>
                    <a:lstStyle/>
                    <a:p>
                      <a:pPr algn="l" fontAlgn="b"/>
                      <a:r>
                        <a:rPr lang="en-US" sz="1100" u="none" strike="noStrike">
                          <a:effectLst/>
                        </a:rPr>
                        <a:t>Round 9</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76305686"/>
                  </a:ext>
                </a:extLst>
              </a:tr>
              <a:tr h="194923">
                <a:tc>
                  <a:txBody>
                    <a:bodyPr/>
                    <a:lstStyle/>
                    <a:p>
                      <a:pPr algn="l" fontAlgn="b"/>
                      <a:r>
                        <a:rPr lang="en-US" sz="1100" u="none" strike="noStrike">
                          <a:effectLst/>
                        </a:rPr>
                        <a:t>Round 10</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25110331"/>
                  </a:ext>
                </a:extLst>
              </a:tr>
              <a:tr h="194923">
                <a:tc>
                  <a:txBody>
                    <a:bodyPr/>
                    <a:lstStyle/>
                    <a:p>
                      <a:pPr algn="l" fontAlgn="b"/>
                      <a:r>
                        <a:rPr lang="en-US" sz="1100" u="none" strike="noStrike">
                          <a:effectLst/>
                        </a:rPr>
                        <a:t>Round 11</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92909444"/>
                  </a:ext>
                </a:extLst>
              </a:tr>
              <a:tr h="184168">
                <a:tc>
                  <a:txBody>
                    <a:bodyPr/>
                    <a:lstStyle/>
                    <a:p>
                      <a:pPr algn="l" fontAlgn="b"/>
                      <a:r>
                        <a:rPr lang="en-US" sz="1100" u="none" strike="noStrike">
                          <a:effectLst/>
                        </a:rPr>
                        <a:t>Round 12</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07479952"/>
                  </a:ext>
                </a:extLst>
              </a:tr>
              <a:tr h="194923">
                <a:tc>
                  <a:txBody>
                    <a:bodyPr/>
                    <a:lstStyle/>
                    <a:p>
                      <a:pPr algn="l" fontAlgn="b"/>
                      <a:r>
                        <a:rPr lang="en-US" sz="1100" u="none" strike="noStrike">
                          <a:effectLst/>
                        </a:rPr>
                        <a:t>Round 13</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248738228"/>
                  </a:ext>
                </a:extLst>
              </a:tr>
              <a:tr h="194923">
                <a:tc>
                  <a:txBody>
                    <a:bodyPr/>
                    <a:lstStyle/>
                    <a:p>
                      <a:pPr algn="l" fontAlgn="b"/>
                      <a:r>
                        <a:rPr lang="en-US" sz="1100" u="none" strike="noStrike">
                          <a:effectLst/>
                        </a:rPr>
                        <a:t>Round 14</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070574925"/>
                  </a:ext>
                </a:extLst>
              </a:tr>
              <a:tr h="194923">
                <a:tc>
                  <a:txBody>
                    <a:bodyPr/>
                    <a:lstStyle/>
                    <a:p>
                      <a:pPr algn="l" fontAlgn="b"/>
                      <a:r>
                        <a:rPr lang="en-US" sz="1100" u="none" strike="noStrike">
                          <a:effectLst/>
                        </a:rPr>
                        <a:t>Round 15</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30993742"/>
                  </a:ext>
                </a:extLst>
              </a:tr>
              <a:tr h="194923">
                <a:tc>
                  <a:txBody>
                    <a:bodyPr/>
                    <a:lstStyle/>
                    <a:p>
                      <a:pPr algn="l" fontAlgn="b"/>
                      <a:r>
                        <a:rPr lang="en-US" sz="1100" u="none" strike="noStrike">
                          <a:effectLst/>
                        </a:rPr>
                        <a:t>Round 16</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36666622"/>
                  </a:ext>
                </a:extLst>
              </a:tr>
              <a:tr h="194923">
                <a:tc>
                  <a:txBody>
                    <a:bodyPr/>
                    <a:lstStyle/>
                    <a:p>
                      <a:pPr algn="l" fontAlgn="b"/>
                      <a:r>
                        <a:rPr lang="en-US" sz="1100" u="none" strike="noStrike" dirty="0">
                          <a:effectLst/>
                        </a:rPr>
                        <a:t>Round 17</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497832048"/>
                  </a:ext>
                </a:extLst>
              </a:tr>
              <a:tr h="194923">
                <a:tc>
                  <a:txBody>
                    <a:bodyPr/>
                    <a:lstStyle/>
                    <a:p>
                      <a:pPr algn="l" fontAlgn="b"/>
                      <a:r>
                        <a:rPr lang="en-US" sz="1100" u="none" strike="noStrike">
                          <a:effectLst/>
                        </a:rPr>
                        <a:t>Round 18</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37997761"/>
                  </a:ext>
                </a:extLst>
              </a:tr>
              <a:tr h="194923">
                <a:tc>
                  <a:txBody>
                    <a:bodyPr/>
                    <a:lstStyle/>
                    <a:p>
                      <a:pPr algn="l" fontAlgn="b"/>
                      <a:r>
                        <a:rPr lang="en-US" sz="1100" u="none" strike="noStrike">
                          <a:effectLst/>
                        </a:rPr>
                        <a:t>Round 19</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163062620"/>
                  </a:ext>
                </a:extLst>
              </a:tr>
              <a:tr h="194923">
                <a:tc>
                  <a:txBody>
                    <a:bodyPr/>
                    <a:lstStyle/>
                    <a:p>
                      <a:pPr algn="l" fontAlgn="b"/>
                      <a:r>
                        <a:rPr lang="en-US" sz="1100" u="none" strike="noStrike">
                          <a:effectLst/>
                        </a:rPr>
                        <a:t>Round 20</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312175978"/>
                  </a:ext>
                </a:extLst>
              </a:tr>
            </a:tbl>
          </a:graphicData>
        </a:graphic>
      </p:graphicFrame>
    </p:spTree>
    <p:extLst>
      <p:ext uri="{BB962C8B-B14F-4D97-AF65-F5344CB8AC3E}">
        <p14:creationId xmlns:p14="http://schemas.microsoft.com/office/powerpoint/2010/main" val="389244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FE065E-6373-4FA2-8394-DC50ADCAE1F4}"/>
              </a:ext>
            </a:extLst>
          </p:cNvPr>
          <p:cNvSpPr txBox="1">
            <a:spLocks noGrp="1"/>
          </p:cNvSpPr>
          <p:nvPr>
            <p:ph type="title" idx="4294967295"/>
          </p:nvPr>
        </p:nvSpPr>
        <p:spPr>
          <a:xfrm>
            <a:off x="3391339" y="374134"/>
            <a:ext cx="435518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Scoring Example</a:t>
            </a:r>
          </a:p>
        </p:txBody>
      </p:sp>
      <p:pic>
        <p:nvPicPr>
          <p:cNvPr id="6" name="Picture 5" descr="The Cyber Threat Protector game mat. It features an empty box on the top left and top right for the draw and discard piles. It also features three rows: a blue row for Asset cards; a middle green row for defense cards; and a red row near the top for attack cards.">
            <a:extLst>
              <a:ext uri="{FF2B5EF4-FFF2-40B4-BE49-F238E27FC236}">
                <a16:creationId xmlns:a16="http://schemas.microsoft.com/office/drawing/2014/main" id="{C4298496-8C5A-43F6-B7F5-EC90A3B0D8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016" y="1003361"/>
            <a:ext cx="9547335" cy="5428876"/>
          </a:xfrm>
          <a:prstGeom prst="rect">
            <a:avLst/>
          </a:prstGeom>
        </p:spPr>
      </p:pic>
      <p:pic>
        <p:nvPicPr>
          <p:cNvPr id="7" name="Picture 6">
            <a:extLst>
              <a:ext uri="{FF2B5EF4-FFF2-40B4-BE49-F238E27FC236}">
                <a16:creationId xmlns:a16="http://schemas.microsoft.com/office/drawing/2014/main" id="{03C58854-E12E-40E5-8B7E-56CB1BBC83B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3618" y="393294"/>
            <a:ext cx="959066" cy="1309090"/>
          </a:xfrm>
          <a:prstGeom prst="rect">
            <a:avLst/>
          </a:prstGeom>
        </p:spPr>
      </p:pic>
      <p:pic>
        <p:nvPicPr>
          <p:cNvPr id="10" name="Picture 9" descr="Cyber Threat Protector Cards faced down at the top left of the mat to illustrate the shared draw pile.">
            <a:extLst>
              <a:ext uri="{FF2B5EF4-FFF2-40B4-BE49-F238E27FC236}">
                <a16:creationId xmlns:a16="http://schemas.microsoft.com/office/drawing/2014/main" id="{F042F8D8-1712-455B-AAE2-E56260FF38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2849">
            <a:off x="1601147" y="246928"/>
            <a:ext cx="1014270" cy="1384442"/>
          </a:xfrm>
          <a:prstGeom prst="rect">
            <a:avLst/>
          </a:prstGeom>
        </p:spPr>
      </p:pic>
      <p:pic>
        <p:nvPicPr>
          <p:cNvPr id="8" name="Picture 7" descr="A Cyber Threat Protector card is facing up on the top right corner of the mat to illustrate where the shared discard pile should go after cards have been played or discarded.">
            <a:extLst>
              <a:ext uri="{FF2B5EF4-FFF2-40B4-BE49-F238E27FC236}">
                <a16:creationId xmlns:a16="http://schemas.microsoft.com/office/drawing/2014/main" id="{53A4619C-2311-42FF-8A87-7CC7CB17AF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60000">
            <a:off x="8487675" y="412009"/>
            <a:ext cx="959066" cy="1309091"/>
          </a:xfrm>
          <a:prstGeom prst="rect">
            <a:avLst/>
          </a:prstGeom>
        </p:spPr>
      </p:pic>
      <p:pic>
        <p:nvPicPr>
          <p:cNvPr id="9" name="Picture 8">
            <a:extLst>
              <a:ext uri="{FF2B5EF4-FFF2-40B4-BE49-F238E27FC236}">
                <a16:creationId xmlns:a16="http://schemas.microsoft.com/office/drawing/2014/main" id="{785FA98E-77B6-4761-8710-DDDA97D85EE3}"/>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4828" y="301692"/>
            <a:ext cx="1009416" cy="1377816"/>
          </a:xfrm>
          <a:prstGeom prst="rect">
            <a:avLst/>
          </a:prstGeom>
        </p:spPr>
      </p:pic>
      <p:pic>
        <p:nvPicPr>
          <p:cNvPr id="11" name="Picture 10" descr="Three asset cards are placed on the game mat's asset row. Each card allows the player to gain a point.">
            <a:extLst>
              <a:ext uri="{FF2B5EF4-FFF2-40B4-BE49-F238E27FC236}">
                <a16:creationId xmlns:a16="http://schemas.microsoft.com/office/drawing/2014/main" id="{539648B8-9CF9-4122-B9C6-03C3575EAC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9140" y="4759639"/>
            <a:ext cx="917776" cy="1252731"/>
          </a:xfrm>
          <a:prstGeom prst="rect">
            <a:avLst/>
          </a:prstGeom>
        </p:spPr>
      </p:pic>
      <p:pic>
        <p:nvPicPr>
          <p:cNvPr id="16" name="Picture 15">
            <a:extLst>
              <a:ext uri="{FF2B5EF4-FFF2-40B4-BE49-F238E27FC236}">
                <a16:creationId xmlns:a16="http://schemas.microsoft.com/office/drawing/2014/main" id="{E70892CC-0668-41C3-92D4-4A0E34D230BD}"/>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3116" y="4759640"/>
            <a:ext cx="917776" cy="1252731"/>
          </a:xfrm>
          <a:prstGeom prst="rect">
            <a:avLst/>
          </a:prstGeom>
        </p:spPr>
      </p:pic>
      <p:pic>
        <p:nvPicPr>
          <p:cNvPr id="17" name="Picture 16">
            <a:extLst>
              <a:ext uri="{FF2B5EF4-FFF2-40B4-BE49-F238E27FC236}">
                <a16:creationId xmlns:a16="http://schemas.microsoft.com/office/drawing/2014/main" id="{40487AF9-850E-430E-B51A-F9D91E194F15}"/>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74116" y="4759638"/>
            <a:ext cx="917776" cy="1252731"/>
          </a:xfrm>
          <a:prstGeom prst="rect">
            <a:avLst/>
          </a:prstGeom>
        </p:spPr>
      </p:pic>
      <p:sp>
        <p:nvSpPr>
          <p:cNvPr id="19" name="Rectangle 18">
            <a:extLst>
              <a:ext uri="{FF2B5EF4-FFF2-40B4-BE49-F238E27FC236}">
                <a16:creationId xmlns:a16="http://schemas.microsoft.com/office/drawing/2014/main" id="{46E40B23-6F26-43AD-BC7B-CF1910D42CD6}"/>
              </a:ext>
            </a:extLst>
          </p:cNvPr>
          <p:cNvSpPr/>
          <p:nvPr/>
        </p:nvSpPr>
        <p:spPr>
          <a:xfrm>
            <a:off x="10362240" y="4812040"/>
            <a:ext cx="1506109" cy="1200329"/>
          </a:xfrm>
          <a:prstGeom prst="rect">
            <a:avLst/>
          </a:prstGeom>
        </p:spPr>
        <p:txBody>
          <a:bodyPr wrap="square">
            <a:spAutoFit/>
          </a:bodyPr>
          <a:lstStyle/>
          <a:p>
            <a:pPr>
              <a:spcAft>
                <a:spcPts val="1200"/>
              </a:spcAft>
              <a:buClr>
                <a:schemeClr val="tx1"/>
              </a:buClr>
            </a:pPr>
            <a:r>
              <a:rPr lang="en-US" sz="2400" b="1" i="1" dirty="0">
                <a:solidFill>
                  <a:srgbClr val="FF6600"/>
                </a:solidFill>
              </a:rPr>
              <a:t>Player 1 gains </a:t>
            </a:r>
            <a:br>
              <a:rPr lang="en-US" sz="2400" b="1" i="1" dirty="0">
                <a:solidFill>
                  <a:srgbClr val="FF6600"/>
                </a:solidFill>
              </a:rPr>
            </a:br>
            <a:r>
              <a:rPr lang="en-US" sz="2400" b="1" i="1" dirty="0">
                <a:solidFill>
                  <a:srgbClr val="FF6600"/>
                </a:solidFill>
              </a:rPr>
              <a:t>3 points</a:t>
            </a:r>
            <a:endParaRPr lang="en-US" sz="2400" i="1" dirty="0">
              <a:solidFill>
                <a:srgbClr val="FF6600"/>
              </a:solidFill>
            </a:endParaRPr>
          </a:p>
        </p:txBody>
      </p:sp>
      <p:pic>
        <p:nvPicPr>
          <p:cNvPr id="12" name="Picture 11" descr="Three defense cards are placed on the game mat's defense row.">
            <a:extLst>
              <a:ext uri="{FF2B5EF4-FFF2-40B4-BE49-F238E27FC236}">
                <a16:creationId xmlns:a16="http://schemas.microsoft.com/office/drawing/2014/main" id="{58A70783-A661-467A-AF89-B38FC40CA40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3116" y="3395468"/>
            <a:ext cx="917776" cy="1252732"/>
          </a:xfrm>
          <a:prstGeom prst="rect">
            <a:avLst/>
          </a:prstGeom>
        </p:spPr>
      </p:pic>
      <p:pic>
        <p:nvPicPr>
          <p:cNvPr id="14" name="Picture 13">
            <a:extLst>
              <a:ext uri="{FF2B5EF4-FFF2-40B4-BE49-F238E27FC236}">
                <a16:creationId xmlns:a16="http://schemas.microsoft.com/office/drawing/2014/main" id="{9D73F324-B38A-40E2-9E5D-B3548985F14D}"/>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31475" y="3395468"/>
            <a:ext cx="917777" cy="1252732"/>
          </a:xfrm>
          <a:prstGeom prst="rect">
            <a:avLst/>
          </a:prstGeom>
        </p:spPr>
      </p:pic>
      <p:pic>
        <p:nvPicPr>
          <p:cNvPr id="15" name="Picture 14">
            <a:extLst>
              <a:ext uri="{FF2B5EF4-FFF2-40B4-BE49-F238E27FC236}">
                <a16:creationId xmlns:a16="http://schemas.microsoft.com/office/drawing/2014/main" id="{07FBECDC-F1C8-4EA6-AA54-60E232FB4F67}"/>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46400" y="3372277"/>
            <a:ext cx="917777" cy="1252732"/>
          </a:xfrm>
          <a:prstGeom prst="rect">
            <a:avLst/>
          </a:prstGeom>
        </p:spPr>
      </p:pic>
      <p:pic>
        <p:nvPicPr>
          <p:cNvPr id="18" name="Picture 17" descr="Attack cards that player one has placed in the attack row on the game mat. Two cards are shown, each causing the opponent to lose a point.">
            <a:extLst>
              <a:ext uri="{FF2B5EF4-FFF2-40B4-BE49-F238E27FC236}">
                <a16:creationId xmlns:a16="http://schemas.microsoft.com/office/drawing/2014/main" id="{B3AA418B-5B45-4E99-BBBA-B9C0A549A3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5031476" y="1990337"/>
            <a:ext cx="917776" cy="1252731"/>
          </a:xfrm>
          <a:prstGeom prst="rect">
            <a:avLst/>
          </a:prstGeom>
        </p:spPr>
      </p:pic>
      <p:pic>
        <p:nvPicPr>
          <p:cNvPr id="13" name="Picture 12">
            <a:extLst>
              <a:ext uri="{FF2B5EF4-FFF2-40B4-BE49-F238E27FC236}">
                <a16:creationId xmlns:a16="http://schemas.microsoft.com/office/drawing/2014/main" id="{947BB30E-732A-4782-8538-EDD8ADB065CF}"/>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800000">
            <a:off x="6964177" y="1967146"/>
            <a:ext cx="917776" cy="1252731"/>
          </a:xfrm>
          <a:prstGeom prst="rect">
            <a:avLst/>
          </a:prstGeom>
        </p:spPr>
      </p:pic>
      <p:sp>
        <p:nvSpPr>
          <p:cNvPr id="20" name="Rectangle 19">
            <a:extLst>
              <a:ext uri="{FF2B5EF4-FFF2-40B4-BE49-F238E27FC236}">
                <a16:creationId xmlns:a16="http://schemas.microsoft.com/office/drawing/2014/main" id="{4B664B69-9A86-4985-84CC-FB378DB4A9E6}"/>
              </a:ext>
            </a:extLst>
          </p:cNvPr>
          <p:cNvSpPr/>
          <p:nvPr/>
        </p:nvSpPr>
        <p:spPr>
          <a:xfrm>
            <a:off x="10362240" y="2062792"/>
            <a:ext cx="1506109" cy="1200329"/>
          </a:xfrm>
          <a:prstGeom prst="rect">
            <a:avLst/>
          </a:prstGeom>
        </p:spPr>
        <p:txBody>
          <a:bodyPr wrap="square">
            <a:spAutoFit/>
          </a:bodyPr>
          <a:lstStyle/>
          <a:p>
            <a:pPr>
              <a:spcAft>
                <a:spcPts val="1200"/>
              </a:spcAft>
              <a:buClr>
                <a:schemeClr val="tx1"/>
              </a:buClr>
            </a:pPr>
            <a:r>
              <a:rPr lang="en-US" sz="2400" b="1" i="1" dirty="0">
                <a:solidFill>
                  <a:srgbClr val="FF6600"/>
                </a:solidFill>
              </a:rPr>
              <a:t>Player 2 will lose</a:t>
            </a:r>
            <a:br>
              <a:rPr lang="en-US" sz="2400" b="1" i="1" dirty="0">
                <a:solidFill>
                  <a:srgbClr val="FF6600"/>
                </a:solidFill>
              </a:rPr>
            </a:br>
            <a:r>
              <a:rPr lang="en-US" sz="2400" b="1" i="1" dirty="0">
                <a:solidFill>
                  <a:srgbClr val="FF6600"/>
                </a:solidFill>
              </a:rPr>
              <a:t>2 points</a:t>
            </a:r>
          </a:p>
        </p:txBody>
      </p:sp>
    </p:spTree>
    <p:extLst>
      <p:ext uri="{BB962C8B-B14F-4D97-AF65-F5344CB8AC3E}">
        <p14:creationId xmlns:p14="http://schemas.microsoft.com/office/powerpoint/2010/main" val="2843528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05829D-CEBD-4C8D-8D84-461DB907281A}"/>
              </a:ext>
            </a:extLst>
          </p:cNvPr>
          <p:cNvSpPr txBox="1">
            <a:spLocks noGrp="1"/>
          </p:cNvSpPr>
          <p:nvPr>
            <p:ph type="title" idx="4294967295"/>
          </p:nvPr>
        </p:nvSpPr>
        <p:spPr>
          <a:xfrm>
            <a:off x="838199" y="437322"/>
            <a:ext cx="269685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Reminders</a:t>
            </a:r>
            <a:endParaRPr kumimoji="0" lang="en-US" sz="3600" b="1" i="1" u="none" strike="noStrike" kern="1200" cap="none" spc="0" normalizeH="0" baseline="0" noProof="0" dirty="0">
              <a:ln>
                <a:noFill/>
              </a:ln>
              <a:solidFill>
                <a:schemeClr val="accent2"/>
              </a:solidFill>
              <a:effectLst/>
              <a:uLnTx/>
              <a:uFillTx/>
              <a:latin typeface="+mn-lt"/>
              <a:ea typeface="+mn-ea"/>
              <a:cs typeface="+mn-cs"/>
            </a:endParaRPr>
          </a:p>
        </p:txBody>
      </p:sp>
      <p:sp>
        <p:nvSpPr>
          <p:cNvPr id="7" name="Subtitle 2">
            <a:extLst>
              <a:ext uri="{FF2B5EF4-FFF2-40B4-BE49-F238E27FC236}">
                <a16:creationId xmlns:a16="http://schemas.microsoft.com/office/drawing/2014/main" id="{4537359A-60C2-4E09-AC8E-74A3CA997260}"/>
              </a:ext>
            </a:extLst>
          </p:cNvPr>
          <p:cNvSpPr txBox="1">
            <a:spLocks/>
          </p:cNvSpPr>
          <p:nvPr/>
        </p:nvSpPr>
        <p:spPr>
          <a:xfrm>
            <a:off x="736077" y="1509858"/>
            <a:ext cx="4920009" cy="4420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Clr>
                <a:schemeClr val="tx1"/>
              </a:buClr>
              <a:buFont typeface="Arial" panose="020B0604020202020204" pitchFamily="34" charset="0"/>
              <a:buChar char="•"/>
            </a:pPr>
            <a:r>
              <a:rPr lang="en-US" sz="2400" b="1" dirty="0">
                <a:cs typeface="Arial" panose="020B0604020202020204" pitchFamily="34" charset="0"/>
              </a:rPr>
              <a:t>Read Your Cards</a:t>
            </a:r>
            <a:r>
              <a:rPr lang="en-US" sz="2400" dirty="0">
                <a:cs typeface="Arial" panose="020B0604020202020204" pitchFamily="34" charset="0"/>
              </a:rPr>
              <a:t>. Some cards may </a:t>
            </a:r>
            <a:r>
              <a:rPr lang="en-US" sz="2400" i="1" dirty="0">
                <a:cs typeface="Arial" panose="020B0604020202020204" pitchFamily="34" charset="0"/>
              </a:rPr>
              <a:t>only</a:t>
            </a:r>
            <a:r>
              <a:rPr lang="en-US" sz="2400" dirty="0">
                <a:cs typeface="Arial" panose="020B0604020202020204" pitchFamily="34" charset="0"/>
              </a:rPr>
              <a:t> be played if your opponent has a specific card on their playfield.</a:t>
            </a:r>
          </a:p>
          <a:p>
            <a:pPr marL="342900" indent="-342900">
              <a:spcAft>
                <a:spcPts val="600"/>
              </a:spcAft>
              <a:buClr>
                <a:schemeClr val="tx1"/>
              </a:buClr>
            </a:pPr>
            <a:r>
              <a:rPr lang="en-US" sz="2400" dirty="0">
                <a:cs typeface="Arial" panose="020B0604020202020204" pitchFamily="34" charset="0"/>
              </a:rPr>
              <a:t>Players</a:t>
            </a:r>
            <a:r>
              <a:rPr lang="en-US" sz="2400" b="1" dirty="0">
                <a:cs typeface="Arial" panose="020B0604020202020204" pitchFamily="34" charset="0"/>
              </a:rPr>
              <a:t> </a:t>
            </a:r>
            <a:r>
              <a:rPr lang="en-US" sz="2400" dirty="0">
                <a:cs typeface="Arial" panose="020B0604020202020204" pitchFamily="34" charset="0"/>
              </a:rPr>
              <a:t>must </a:t>
            </a:r>
            <a:r>
              <a:rPr lang="en-US" sz="2400" b="1" dirty="0">
                <a:cs typeface="Arial" panose="020B0604020202020204" pitchFamily="34" charset="0"/>
              </a:rPr>
              <a:t>discard all cards </a:t>
            </a:r>
            <a:r>
              <a:rPr lang="en-US" sz="2400" dirty="0">
                <a:cs typeface="Arial" panose="020B0604020202020204" pitchFamily="34" charset="0"/>
              </a:rPr>
              <a:t>in their hand and </a:t>
            </a:r>
            <a:r>
              <a:rPr lang="en-US" sz="2400" b="1" dirty="0">
                <a:cs typeface="Arial" panose="020B0604020202020204" pitchFamily="34" charset="0"/>
              </a:rPr>
              <a:t>draw 5 cards</a:t>
            </a:r>
            <a:r>
              <a:rPr lang="en-US" sz="2400" dirty="0">
                <a:cs typeface="Arial" panose="020B0604020202020204" pitchFamily="34" charset="0"/>
              </a:rPr>
              <a:t> at the end of their turn.</a:t>
            </a:r>
          </a:p>
          <a:p>
            <a:pPr marL="342900" indent="-342900">
              <a:spcAft>
                <a:spcPts val="600"/>
              </a:spcAft>
              <a:buClr>
                <a:schemeClr val="tx1"/>
              </a:buClr>
            </a:pPr>
            <a:r>
              <a:rPr lang="en-US" sz="2400" dirty="0">
                <a:cs typeface="Arial" panose="020B0604020202020204" pitchFamily="34" charset="0"/>
              </a:rPr>
              <a:t>20 points to win (no negative points).</a:t>
            </a:r>
          </a:p>
        </p:txBody>
      </p:sp>
      <p:sp>
        <p:nvSpPr>
          <p:cNvPr id="11" name="TextBox 10">
            <a:extLst>
              <a:ext uri="{FF2B5EF4-FFF2-40B4-BE49-F238E27FC236}">
                <a16:creationId xmlns:a16="http://schemas.microsoft.com/office/drawing/2014/main" id="{8E349EDF-AEB5-417C-B15F-78D1DFB94608}"/>
              </a:ext>
            </a:extLst>
          </p:cNvPr>
          <p:cNvSpPr txBox="1"/>
          <p:nvPr/>
        </p:nvSpPr>
        <p:spPr>
          <a:xfrm>
            <a:off x="6257313" y="438890"/>
            <a:ext cx="4074463" cy="646331"/>
          </a:xfrm>
          <a:prstGeom prst="rect">
            <a:avLst/>
          </a:prstGeom>
          <a:noFill/>
        </p:spPr>
        <p:txBody>
          <a:bodyPr wrap="square" rtlCol="0">
            <a:spAutoFit/>
          </a:bodyPr>
          <a:lstStyle/>
          <a:p>
            <a:r>
              <a:rPr lang="en-US" sz="3600" b="1" dirty="0"/>
              <a:t>Common Terms</a:t>
            </a:r>
            <a:endParaRPr lang="en-US" sz="3600" b="1" i="1" dirty="0">
              <a:solidFill>
                <a:schemeClr val="accent2"/>
              </a:solidFill>
            </a:endParaRPr>
          </a:p>
        </p:txBody>
      </p:sp>
      <p:sp>
        <p:nvSpPr>
          <p:cNvPr id="10" name="Subtitle 2">
            <a:extLst>
              <a:ext uri="{FF2B5EF4-FFF2-40B4-BE49-F238E27FC236}">
                <a16:creationId xmlns:a16="http://schemas.microsoft.com/office/drawing/2014/main" id="{38525BA0-C961-40D4-8511-6F7B27705827}"/>
              </a:ext>
            </a:extLst>
          </p:cNvPr>
          <p:cNvSpPr txBox="1">
            <a:spLocks/>
          </p:cNvSpPr>
          <p:nvPr/>
        </p:nvSpPr>
        <p:spPr>
          <a:xfrm>
            <a:off x="6299463" y="1509858"/>
            <a:ext cx="4920009" cy="4420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Clr>
                <a:schemeClr val="tx1"/>
              </a:buClr>
              <a:buFont typeface="Arial" panose="020B0604020202020204" pitchFamily="34" charset="0"/>
              <a:buChar char="•"/>
            </a:pPr>
            <a:r>
              <a:rPr lang="en-US" sz="2400" b="1" dirty="0">
                <a:cs typeface="Arial" panose="020B0604020202020204" pitchFamily="34" charset="0"/>
              </a:rPr>
              <a:t>Play field</a:t>
            </a:r>
            <a:r>
              <a:rPr lang="en-US" sz="2400" dirty="0">
                <a:cs typeface="Arial" panose="020B0604020202020204" pitchFamily="34" charset="0"/>
              </a:rPr>
              <a:t>: </a:t>
            </a:r>
            <a:r>
              <a:rPr lang="en-US" sz="2400" dirty="0"/>
              <a:t>The area you or your opponent plays cards. Your play field is the area directly in front of you, while your opponent’s play field is the area directly in front of them.</a:t>
            </a:r>
          </a:p>
          <a:p>
            <a:pPr marL="342900" indent="-342900">
              <a:spcAft>
                <a:spcPts val="600"/>
              </a:spcAft>
              <a:buClr>
                <a:schemeClr val="tx1"/>
              </a:buClr>
              <a:buFont typeface="Arial" panose="020B0604020202020204" pitchFamily="34" charset="0"/>
              <a:buChar char="•"/>
            </a:pPr>
            <a:r>
              <a:rPr lang="en-US" sz="2400" b="1" dirty="0">
                <a:cs typeface="Arial" panose="020B0604020202020204" pitchFamily="34" charset="0"/>
              </a:rPr>
              <a:t>Discard pile: </a:t>
            </a:r>
            <a:r>
              <a:rPr lang="en-US" sz="2400" dirty="0"/>
              <a:t>The shared deck that you and your opponent place your discarded cards.</a:t>
            </a:r>
          </a:p>
          <a:p>
            <a:pPr marL="342900" indent="-342900">
              <a:spcAft>
                <a:spcPts val="600"/>
              </a:spcAft>
              <a:buClr>
                <a:schemeClr val="tx1"/>
              </a:buClr>
            </a:pPr>
            <a:r>
              <a:rPr lang="en-US" sz="2400" b="1" dirty="0">
                <a:cs typeface="Arial" panose="020B0604020202020204" pitchFamily="34" charset="0"/>
              </a:rPr>
              <a:t>Draw pile: </a:t>
            </a:r>
            <a:r>
              <a:rPr lang="en-US" sz="2400" dirty="0"/>
              <a:t>The shared deck that you and your opponent draw cards from.</a:t>
            </a:r>
            <a:endParaRPr lang="en-US" sz="2400" dirty="0">
              <a:cs typeface="Arial" panose="020B0604020202020204" pitchFamily="34" charset="0"/>
            </a:endParaRPr>
          </a:p>
        </p:txBody>
      </p:sp>
      <p:cxnSp>
        <p:nvCxnSpPr>
          <p:cNvPr id="13" name="Straight Connector 12">
            <a:extLst>
              <a:ext uri="{FF2B5EF4-FFF2-40B4-BE49-F238E27FC236}">
                <a16:creationId xmlns:a16="http://schemas.microsoft.com/office/drawing/2014/main" id="{C27F5561-BDF2-45DF-A865-F00882DA43BD}"/>
              </a:ext>
              <a:ext uri="{C183D7F6-B498-43B3-948B-1728B52AA6E4}">
                <adec:decorative xmlns:adec="http://schemas.microsoft.com/office/drawing/2017/decorative" val="1"/>
              </a:ext>
            </a:extLst>
          </p:cNvPr>
          <p:cNvCxnSpPr/>
          <p:nvPr/>
        </p:nvCxnSpPr>
        <p:spPr>
          <a:xfrm>
            <a:off x="6371729" y="1206631"/>
            <a:ext cx="2498890"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62277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170D7-A5E0-033E-A067-020601E1D2B1}"/>
              </a:ext>
            </a:extLst>
          </p:cNvPr>
          <p:cNvSpPr>
            <a:spLocks noGrp="1"/>
          </p:cNvSpPr>
          <p:nvPr>
            <p:ph type="title" idx="4294967295"/>
          </p:nvPr>
        </p:nvSpPr>
        <p:spPr>
          <a:xfrm>
            <a:off x="838200" y="-1325563"/>
            <a:ext cx="10515600" cy="1325563"/>
          </a:xfrm>
          <a:prstGeom prst="rect">
            <a:avLst/>
          </a:prstGeom>
        </p:spPr>
        <p:txBody>
          <a:bodyPr anchor="b"/>
          <a:lstStyle/>
          <a:p>
            <a:r>
              <a:rPr lang="en-US" dirty="0"/>
              <a:t>Thank You</a:t>
            </a:r>
          </a:p>
        </p:txBody>
      </p:sp>
      <p:sp>
        <p:nvSpPr>
          <p:cNvPr id="3" name="Subtitle 2">
            <a:extLst>
              <a:ext uri="{FF2B5EF4-FFF2-40B4-BE49-F238E27FC236}">
                <a16:creationId xmlns:a16="http://schemas.microsoft.com/office/drawing/2014/main" id="{E324FDE2-E8EE-48F8-90D1-5AF3E534F20D}"/>
              </a:ext>
            </a:extLst>
          </p:cNvPr>
          <p:cNvSpPr>
            <a:spLocks noGrp="1"/>
          </p:cNvSpPr>
          <p:nvPr>
            <p:ph type="subTitle" idx="1"/>
          </p:nvPr>
        </p:nvSpPr>
        <p:spPr>
          <a:xfrm>
            <a:off x="7171251" y="2457051"/>
            <a:ext cx="3754415" cy="3426164"/>
          </a:xfrm>
        </p:spPr>
        <p:txBody>
          <a:bodyPr/>
          <a:lstStyle/>
          <a:p>
            <a:pPr>
              <a:lnSpc>
                <a:spcPct val="100000"/>
              </a:lnSpc>
              <a:spcBef>
                <a:spcPts val="600"/>
              </a:spcBef>
            </a:pPr>
            <a:r>
              <a:rPr lang="en-US" sz="2400" dirty="0">
                <a:latin typeface="Arial" panose="020B0604020202020204" pitchFamily="34" charset="0"/>
                <a:cs typeface="Arial" panose="020B0604020202020204" pitchFamily="34" charset="0"/>
              </a:rPr>
              <a:t>For examples of a full round of play, download the rulebooks or watch our video tutorials at </a:t>
            </a:r>
            <a:r>
              <a:rPr lang="en-US" sz="2400" b="1" dirty="0">
                <a:solidFill>
                  <a:srgbClr val="124385"/>
                </a:solidFill>
                <a:latin typeface="Arial" panose="020B0604020202020204" pitchFamily="34" charset="0"/>
                <a:cs typeface="Arial" panose="020B0604020202020204" pitchFamily="34" charset="0"/>
              </a:rPr>
              <a:t>CIASGaming.com</a:t>
            </a:r>
            <a:r>
              <a:rPr lang="en-US" b="1" dirty="0">
                <a:latin typeface="Arial" panose="020B0604020202020204" pitchFamily="34" charset="0"/>
                <a:cs typeface="Arial" panose="020B0604020202020204" pitchFamily="34" charset="0"/>
              </a:rPr>
              <a:t>.</a:t>
            </a:r>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Order your free classroom set via </a:t>
            </a:r>
            <a:r>
              <a:rPr lang="en-US" b="1" dirty="0">
                <a:solidFill>
                  <a:srgbClr val="124385"/>
                </a:solidFill>
                <a:latin typeface="Arial" panose="020B0604020202020204" pitchFamily="34" charset="0"/>
                <a:cs typeface="Arial" panose="020B0604020202020204" pitchFamily="34" charset="0"/>
              </a:rPr>
              <a:t>cias.store</a:t>
            </a:r>
            <a:endParaRPr lang="en-US" sz="2000" dirty="0">
              <a:solidFill>
                <a:srgbClr val="12438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9029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18EC85-37E8-4C1A-B8A1-AE5C357957EF}"/>
              </a:ext>
            </a:extLst>
          </p:cNvPr>
          <p:cNvSpPr txBox="1">
            <a:spLocks noGrp="1"/>
          </p:cNvSpPr>
          <p:nvPr>
            <p:ph type="title" idx="4294967295"/>
          </p:nvPr>
        </p:nvSpPr>
        <p:spPr>
          <a:xfrm>
            <a:off x="838200" y="456572"/>
            <a:ext cx="812963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Core Concept of Cyber Threat Protector</a:t>
            </a:r>
          </a:p>
        </p:txBody>
      </p:sp>
      <p:sp>
        <p:nvSpPr>
          <p:cNvPr id="3" name="Content Placeholder 2">
            <a:extLst>
              <a:ext uri="{FF2B5EF4-FFF2-40B4-BE49-F238E27FC236}">
                <a16:creationId xmlns:a16="http://schemas.microsoft.com/office/drawing/2014/main" id="{7A4CAD34-953E-4F18-A5DB-19D18CE6678B}"/>
              </a:ext>
            </a:extLst>
          </p:cNvPr>
          <p:cNvSpPr>
            <a:spLocks noGrp="1"/>
          </p:cNvSpPr>
          <p:nvPr>
            <p:ph idx="1"/>
          </p:nvPr>
        </p:nvSpPr>
        <p:spPr>
          <a:xfrm>
            <a:off x="838200" y="1509207"/>
            <a:ext cx="9832596" cy="1384995"/>
          </a:xfrm>
          <a:ln>
            <a:noFill/>
          </a:ln>
        </p:spPr>
        <p:txBody>
          <a:bodyPr/>
          <a:lstStyle/>
          <a:p>
            <a:pPr>
              <a:buFont typeface="Wingdings" panose="05000000000000000000" pitchFamily="2" charset="2"/>
              <a:buChar char="§"/>
            </a:pPr>
            <a:r>
              <a:rPr lang="en-US" sz="2400" dirty="0">
                <a:solidFill>
                  <a:srgbClr val="002060"/>
                </a:solidFill>
                <a:latin typeface="Arial" panose="020B0604020202020204" pitchFamily="34" charset="0"/>
                <a:cs typeface="Arial" panose="020B0604020202020204" pitchFamily="34" charset="0"/>
              </a:rPr>
              <a:t>Create </a:t>
            </a:r>
            <a:r>
              <a:rPr lang="en-US" sz="2400" b="0" kern="0" dirty="0">
                <a:solidFill>
                  <a:srgbClr val="002060"/>
                </a:solidFill>
                <a:latin typeface="Arial" panose="020B0604020202020204" pitchFamily="34" charset="0"/>
                <a:cs typeface="Arial" panose="020B0604020202020204" pitchFamily="34" charset="0"/>
              </a:rPr>
              <a:t>a network of </a:t>
            </a:r>
            <a:r>
              <a:rPr lang="en-US" sz="2400" b="1" dirty="0">
                <a:ln w="3175">
                  <a:solidFill>
                    <a:schemeClr val="tx1"/>
                  </a:solidFill>
                </a:ln>
                <a:solidFill>
                  <a:srgbClr val="0070C0"/>
                </a:solidFill>
                <a:latin typeface="Arial" panose="020B0604020202020204" pitchFamily="34" charset="0"/>
                <a:cs typeface="Arial" panose="020B0604020202020204" pitchFamily="34" charset="0"/>
              </a:rPr>
              <a:t>Assets</a:t>
            </a:r>
            <a:r>
              <a:rPr lang="en-US" sz="2400" b="0" dirty="0">
                <a:ln w="3175">
                  <a:solidFill>
                    <a:schemeClr val="tx1">
                      <a:lumMod val="75000"/>
                      <a:lumOff val="25000"/>
                    </a:schemeClr>
                  </a:solidFill>
                  <a:prstDash val="solid"/>
                </a:ln>
                <a:solidFill>
                  <a:srgbClr val="00B0F0"/>
                </a:solidFill>
                <a:latin typeface="Arial" panose="020B0604020202020204" pitchFamily="34" charset="0"/>
                <a:cs typeface="Arial" panose="020B0604020202020204" pitchFamily="34" charset="0"/>
              </a:rPr>
              <a:t> </a:t>
            </a:r>
            <a:r>
              <a:rPr lang="en-US" sz="2400" b="0" kern="0" dirty="0">
                <a:solidFill>
                  <a:srgbClr val="002060"/>
                </a:solidFill>
                <a:latin typeface="Arial" panose="020B0604020202020204" pitchFamily="34" charset="0"/>
                <a:cs typeface="Arial" panose="020B0604020202020204" pitchFamily="34" charset="0"/>
              </a:rPr>
              <a:t>to gain points</a:t>
            </a:r>
          </a:p>
          <a:p>
            <a:pPr>
              <a:buFont typeface="Wingdings" panose="05000000000000000000" pitchFamily="2" charset="2"/>
              <a:buChar char="§"/>
            </a:pPr>
            <a:r>
              <a:rPr lang="en-US" sz="2400" b="0" kern="0" dirty="0">
                <a:solidFill>
                  <a:srgbClr val="002060"/>
                </a:solidFill>
                <a:latin typeface="Arial" panose="020B0604020202020204" pitchFamily="34" charset="0"/>
                <a:cs typeface="Arial" panose="020B0604020202020204" pitchFamily="34" charset="0"/>
              </a:rPr>
              <a:t>Build</a:t>
            </a:r>
            <a:r>
              <a:rPr lang="en-US" sz="2400" b="0" kern="0" dirty="0">
                <a:solidFill>
                  <a:schemeClr val="tx1"/>
                </a:solidFill>
                <a:latin typeface="Arial" panose="020B0604020202020204" pitchFamily="34" charset="0"/>
                <a:cs typeface="Arial" panose="020B0604020202020204" pitchFamily="34" charset="0"/>
              </a:rPr>
              <a:t> </a:t>
            </a:r>
            <a:r>
              <a:rPr lang="en-US" sz="2400" b="1" dirty="0">
                <a:ln w="3175">
                  <a:solidFill>
                    <a:schemeClr val="tx1"/>
                  </a:solidFill>
                </a:ln>
                <a:solidFill>
                  <a:schemeClr val="accent6">
                    <a:lumMod val="75000"/>
                  </a:schemeClr>
                </a:solidFill>
                <a:latin typeface="Arial" panose="020B0604020202020204" pitchFamily="34" charset="0"/>
                <a:cs typeface="Arial" panose="020B0604020202020204" pitchFamily="34" charset="0"/>
              </a:rPr>
              <a:t>Defenses</a:t>
            </a:r>
            <a:r>
              <a:rPr lang="en-US" sz="2400" b="0" kern="0" dirty="0">
                <a:solidFill>
                  <a:schemeClr val="tx1"/>
                </a:solidFill>
                <a:latin typeface="Arial" panose="020B0604020202020204" pitchFamily="34" charset="0"/>
                <a:cs typeface="Arial" panose="020B0604020202020204" pitchFamily="34" charset="0"/>
              </a:rPr>
              <a:t> </a:t>
            </a:r>
            <a:r>
              <a:rPr lang="en-US" sz="2400" b="0" kern="0" dirty="0">
                <a:solidFill>
                  <a:srgbClr val="002060"/>
                </a:solidFill>
                <a:latin typeface="Arial" panose="020B0604020202020204" pitchFamily="34" charset="0"/>
                <a:cs typeface="Arial" panose="020B0604020202020204" pitchFamily="34" charset="0"/>
              </a:rPr>
              <a:t>to prevent malicious</a:t>
            </a:r>
            <a:r>
              <a:rPr lang="en-US" sz="2400" b="0" kern="0" dirty="0">
                <a:solidFill>
                  <a:schemeClr val="tx1"/>
                </a:solidFill>
                <a:latin typeface="Arial" panose="020B0604020202020204" pitchFamily="34" charset="0"/>
                <a:cs typeface="Arial" panose="020B0604020202020204" pitchFamily="34" charset="0"/>
              </a:rPr>
              <a:t> </a:t>
            </a:r>
            <a:r>
              <a:rPr lang="en-US" sz="2400" b="1" dirty="0">
                <a:ln w="3175">
                  <a:solidFill>
                    <a:schemeClr val="tx1"/>
                  </a:solidFill>
                </a:ln>
                <a:solidFill>
                  <a:srgbClr val="FF0000"/>
                </a:solidFill>
                <a:latin typeface="Arial" panose="020B0604020202020204" pitchFamily="34" charset="0"/>
                <a:cs typeface="Arial" panose="020B0604020202020204" pitchFamily="34" charset="0"/>
              </a:rPr>
              <a:t>Attacks</a:t>
            </a:r>
            <a:r>
              <a:rPr lang="en-US" sz="2400" b="0" kern="0" dirty="0">
                <a:solidFill>
                  <a:schemeClr val="tx1"/>
                </a:solidFill>
                <a:latin typeface="Arial" panose="020B0604020202020204" pitchFamily="34" charset="0"/>
                <a:cs typeface="Arial" panose="020B0604020202020204" pitchFamily="34" charset="0"/>
              </a:rPr>
              <a:t> and </a:t>
            </a:r>
            <a:r>
              <a:rPr lang="en-US" sz="2400" b="1" dirty="0">
                <a:ln w="3175">
                  <a:solidFill>
                    <a:schemeClr val="tx1"/>
                  </a:solidFill>
                </a:ln>
                <a:solidFill>
                  <a:schemeClr val="accent4">
                    <a:lumMod val="60000"/>
                    <a:lumOff val="40000"/>
                  </a:schemeClr>
                </a:solidFill>
                <a:latin typeface="Arial" panose="020B0604020202020204" pitchFamily="34" charset="0"/>
                <a:cs typeface="Arial" panose="020B0604020202020204" pitchFamily="34" charset="0"/>
              </a:rPr>
              <a:t>Events</a:t>
            </a:r>
            <a:r>
              <a:rPr lang="en-US" sz="2400" kern="0" dirty="0">
                <a:latin typeface="Arial" panose="020B0604020202020204" pitchFamily="34" charset="0"/>
                <a:cs typeface="Arial" panose="020B0604020202020204" pitchFamily="34" charset="0"/>
              </a:rPr>
              <a:t> </a:t>
            </a:r>
            <a:r>
              <a:rPr lang="en-US" sz="2400" b="0" kern="0" dirty="0">
                <a:solidFill>
                  <a:srgbClr val="002060"/>
                </a:solidFill>
                <a:latin typeface="Arial" panose="020B0604020202020204" pitchFamily="34" charset="0"/>
                <a:cs typeface="Arial" panose="020B0604020202020204" pitchFamily="34" charset="0"/>
              </a:rPr>
              <a:t>against your </a:t>
            </a:r>
            <a:r>
              <a:rPr lang="en-US" sz="2400" b="1" dirty="0">
                <a:ln w="3175">
                  <a:solidFill>
                    <a:schemeClr val="tx1"/>
                  </a:solidFill>
                </a:ln>
                <a:solidFill>
                  <a:srgbClr val="0070C0"/>
                </a:solidFill>
                <a:latin typeface="Arial" panose="020B0604020202020204" pitchFamily="34" charset="0"/>
                <a:cs typeface="Arial" panose="020B0604020202020204" pitchFamily="34" charset="0"/>
              </a:rPr>
              <a:t>Assets</a:t>
            </a:r>
          </a:p>
          <a:p>
            <a:endParaRPr lang="en-US" sz="2800" dirty="0">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F823328F-3174-48BB-98F5-0DC7707EEE04}"/>
              </a:ext>
            </a:extLst>
          </p:cNvPr>
          <p:cNvSpPr txBox="1">
            <a:spLocks/>
          </p:cNvSpPr>
          <p:nvPr/>
        </p:nvSpPr>
        <p:spPr>
          <a:xfrm>
            <a:off x="1872498" y="3191096"/>
            <a:ext cx="8177454" cy="1350629"/>
          </a:xfrm>
          <a:prstGeom prst="rect">
            <a:avLst/>
          </a:prstGeom>
          <a:ln w="3175">
            <a:noFill/>
          </a:ln>
        </p:spPr>
        <p:txBody>
          <a:bodyPr vert="horz" lIns="91440" tIns="45720" rIns="91440" bIns="45720" numCol="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ln w="3175">
                  <a:solidFill>
                    <a:schemeClr val="tx1"/>
                  </a:solidFill>
                </a:ln>
                <a:solidFill>
                  <a:srgbClr val="0070C0"/>
                </a:solidFill>
                <a:cs typeface="Arial" panose="020B0604020202020204" pitchFamily="34" charset="0"/>
              </a:rPr>
              <a:t>Asset</a:t>
            </a:r>
          </a:p>
          <a:p>
            <a:pPr marL="0" indent="0" algn="ctr">
              <a:buNone/>
            </a:pPr>
            <a:endParaRPr lang="en-US" sz="2400" b="1" dirty="0">
              <a:solidFill>
                <a:schemeClr val="bg1"/>
              </a:solidFill>
              <a:cs typeface="Arial" panose="020B0604020202020204" pitchFamily="34" charset="0"/>
            </a:endParaRPr>
          </a:p>
          <a:p>
            <a:pPr marL="0" indent="0" algn="ctr">
              <a:buNone/>
            </a:pPr>
            <a:endParaRPr lang="en-US" sz="2400" b="1" dirty="0">
              <a:solidFill>
                <a:schemeClr val="bg1"/>
              </a:solidFill>
              <a:cs typeface="Arial" panose="020B0604020202020204" pitchFamily="34" charset="0"/>
            </a:endParaRPr>
          </a:p>
          <a:p>
            <a:pPr marL="0" indent="0" algn="ctr">
              <a:buNone/>
            </a:pPr>
            <a:r>
              <a:rPr lang="en-US" sz="2400" b="1" dirty="0">
                <a:ln w="3175">
                  <a:solidFill>
                    <a:schemeClr val="tx1"/>
                  </a:solidFill>
                </a:ln>
                <a:solidFill>
                  <a:schemeClr val="accent6">
                    <a:lumMod val="75000"/>
                  </a:schemeClr>
                </a:solidFill>
                <a:cs typeface="Arial" panose="020B0604020202020204" pitchFamily="34" charset="0"/>
              </a:rPr>
              <a:t>Defense</a:t>
            </a:r>
          </a:p>
          <a:p>
            <a:pPr marL="0" indent="0" algn="ctr">
              <a:buNone/>
            </a:pPr>
            <a:endParaRPr lang="en-US" sz="2400" b="1" dirty="0">
              <a:solidFill>
                <a:schemeClr val="bg1"/>
              </a:solidFill>
              <a:cs typeface="Arial" panose="020B0604020202020204" pitchFamily="34" charset="0"/>
            </a:endParaRPr>
          </a:p>
          <a:p>
            <a:pPr marL="0" indent="0" algn="ctr">
              <a:buNone/>
            </a:pPr>
            <a:endParaRPr lang="en-US" sz="2400" b="1" dirty="0">
              <a:solidFill>
                <a:schemeClr val="bg1"/>
              </a:solidFill>
              <a:cs typeface="Arial" panose="020B0604020202020204" pitchFamily="34" charset="0"/>
            </a:endParaRPr>
          </a:p>
          <a:p>
            <a:pPr marL="0" indent="0" algn="ctr">
              <a:buNone/>
            </a:pPr>
            <a:r>
              <a:rPr lang="en-US" sz="2400" b="1" dirty="0">
                <a:ln w="3175">
                  <a:solidFill>
                    <a:schemeClr val="tx1"/>
                  </a:solidFill>
                </a:ln>
                <a:solidFill>
                  <a:schemeClr val="accent4">
                    <a:lumMod val="60000"/>
                    <a:lumOff val="40000"/>
                  </a:schemeClr>
                </a:solidFill>
                <a:cs typeface="Arial" panose="020B0604020202020204" pitchFamily="34" charset="0"/>
              </a:rPr>
              <a:t>Event</a:t>
            </a:r>
          </a:p>
          <a:p>
            <a:pPr marL="0" indent="0" algn="ctr">
              <a:buNone/>
            </a:pPr>
            <a:endParaRPr lang="en-US" sz="2400" b="1" dirty="0">
              <a:solidFill>
                <a:schemeClr val="bg1"/>
              </a:solidFill>
              <a:cs typeface="Arial" panose="020B0604020202020204" pitchFamily="34" charset="0"/>
            </a:endParaRPr>
          </a:p>
          <a:p>
            <a:pPr marL="0" indent="0" algn="ctr">
              <a:buNone/>
            </a:pPr>
            <a:endParaRPr lang="en-US" sz="2400" b="1" dirty="0">
              <a:solidFill>
                <a:schemeClr val="bg1"/>
              </a:solidFill>
              <a:cs typeface="Arial" panose="020B0604020202020204" pitchFamily="34" charset="0"/>
            </a:endParaRPr>
          </a:p>
          <a:p>
            <a:pPr marL="0" indent="0" algn="ctr">
              <a:buNone/>
            </a:pPr>
            <a:r>
              <a:rPr lang="en-US" sz="2400" b="1" dirty="0">
                <a:solidFill>
                  <a:schemeClr val="bg1"/>
                </a:solidFill>
                <a:cs typeface="Arial" panose="020B0604020202020204" pitchFamily="34" charset="0"/>
              </a:rPr>
              <a:t> </a:t>
            </a:r>
            <a:r>
              <a:rPr lang="en-US" sz="2400" b="1" dirty="0">
                <a:ln w="3175">
                  <a:solidFill>
                    <a:schemeClr val="tx1"/>
                  </a:solidFill>
                </a:ln>
                <a:solidFill>
                  <a:srgbClr val="FF0000"/>
                </a:solidFill>
                <a:cs typeface="Arial" panose="020B0604020202020204" pitchFamily="34" charset="0"/>
              </a:rPr>
              <a:t>Attack</a:t>
            </a:r>
          </a:p>
        </p:txBody>
      </p:sp>
      <p:pic>
        <p:nvPicPr>
          <p:cNvPr id="9" name="Content Placeholder 7" descr="A Desktop Computer representing blue asset cards">
            <a:extLst>
              <a:ext uri="{FF2B5EF4-FFF2-40B4-BE49-F238E27FC236}">
                <a16:creationId xmlns:a16="http://schemas.microsoft.com/office/drawing/2014/main" id="{75D30C1E-4142-494B-8B32-6ED5AA346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033" y="3669463"/>
            <a:ext cx="1924762" cy="2751213"/>
          </a:xfrm>
          <a:prstGeom prst="rect">
            <a:avLst/>
          </a:prstGeom>
          <a:effectLst/>
        </p:spPr>
      </p:pic>
      <p:pic>
        <p:nvPicPr>
          <p:cNvPr id="15" name="Content Placeholder 8" descr="An Anti-Malware card representing green defense cards">
            <a:extLst>
              <a:ext uri="{FF2B5EF4-FFF2-40B4-BE49-F238E27FC236}">
                <a16:creationId xmlns:a16="http://schemas.microsoft.com/office/drawing/2014/main" id="{B6506316-589A-48A7-87B9-E237FD465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038384" y="3669463"/>
            <a:ext cx="1942672" cy="2751215"/>
          </a:xfrm>
          <a:prstGeom prst="rect">
            <a:avLst/>
          </a:prstGeom>
          <a:noFill/>
          <a:ln w="9525">
            <a:noFill/>
            <a:miter lim="800000"/>
            <a:headEnd/>
            <a:tailEnd/>
          </a:ln>
          <a:effectLst/>
        </p:spPr>
      </p:pic>
      <p:pic>
        <p:nvPicPr>
          <p:cNvPr id="17" name="Picture 16" descr="A Forgot to Patch card representing gold event cards">
            <a:extLst>
              <a:ext uri="{FF2B5EF4-FFF2-40B4-BE49-F238E27FC236}">
                <a16:creationId xmlns:a16="http://schemas.microsoft.com/office/drawing/2014/main" id="{C8A05136-A082-4DA2-8FE7-722E2C8455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669462"/>
            <a:ext cx="1945849" cy="2751214"/>
          </a:xfrm>
          <a:prstGeom prst="rect">
            <a:avLst/>
          </a:prstGeom>
          <a:effectLst/>
        </p:spPr>
      </p:pic>
      <p:pic>
        <p:nvPicPr>
          <p:cNvPr id="16" name="Content Placeholder 8" descr="An Anti-Malware card representing red attack cards">
            <a:extLst>
              <a:ext uri="{FF2B5EF4-FFF2-40B4-BE49-F238E27FC236}">
                <a16:creationId xmlns:a16="http://schemas.microsoft.com/office/drawing/2014/main" id="{506680E9-C6D3-47F9-8B0D-84BD8BDB3E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8159438" y="3669460"/>
            <a:ext cx="1937247" cy="2751216"/>
          </a:xfrm>
          <a:prstGeom prst="rect">
            <a:avLst/>
          </a:prstGeom>
          <a:noFill/>
          <a:ln w="9525">
            <a:noFill/>
            <a:miter lim="800000"/>
            <a:headEnd/>
            <a:tailEnd/>
          </a:ln>
          <a:effectLst/>
        </p:spPr>
      </p:pic>
    </p:spTree>
    <p:extLst>
      <p:ext uri="{BB962C8B-B14F-4D97-AF65-F5344CB8AC3E}">
        <p14:creationId xmlns:p14="http://schemas.microsoft.com/office/powerpoint/2010/main" val="279749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000" tmFilter="0, 0; .2, .5; .8, .5; 1, 0"/>
                                        <p:tgtEl>
                                          <p:spTgt spid="15"/>
                                        </p:tgtEl>
                                      </p:cBhvr>
                                    </p:animEffect>
                                    <p:animScale>
                                      <p:cBhvr>
                                        <p:cTn id="7" dur="500" autoRev="1" fill="hold"/>
                                        <p:tgtEl>
                                          <p:spTgt spid="1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1000" tmFilter="0, 0; .2, .5; .8, .5; 1, 0"/>
                                        <p:tgtEl>
                                          <p:spTgt spid="16"/>
                                        </p:tgtEl>
                                      </p:cBhvr>
                                    </p:animEffect>
                                    <p:animScale>
                                      <p:cBhvr>
                                        <p:cTn id="12" dur="500" autoRev="1" fill="hold"/>
                                        <p:tgtEl>
                                          <p:spTgt spid="1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1000" tmFilter="0, 0; .2, .5; .8, .5; 1, 0"/>
                                        <p:tgtEl>
                                          <p:spTgt spid="17"/>
                                        </p:tgtEl>
                                      </p:cBhvr>
                                    </p:animEffect>
                                    <p:animScale>
                                      <p:cBhvr>
                                        <p:cTn id="17" dur="50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AACCC-D0DC-42A9-97BE-3C640B01DD34}"/>
              </a:ext>
            </a:extLst>
          </p:cNvPr>
          <p:cNvSpPr txBox="1">
            <a:spLocks noGrp="1"/>
          </p:cNvSpPr>
          <p:nvPr>
            <p:ph type="title" idx="4294967295"/>
          </p:nvPr>
        </p:nvSpPr>
        <p:spPr>
          <a:xfrm>
            <a:off x="838200" y="437322"/>
            <a:ext cx="63259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Anatomy of an Asset Card</a:t>
            </a:r>
          </a:p>
        </p:txBody>
      </p:sp>
      <p:sp>
        <p:nvSpPr>
          <p:cNvPr id="19" name="Rectangle 18">
            <a:extLst>
              <a:ext uri="{FF2B5EF4-FFF2-40B4-BE49-F238E27FC236}">
                <a16:creationId xmlns:a16="http://schemas.microsoft.com/office/drawing/2014/main" id="{AC3613C8-FBE4-4A0A-A7C5-53E20B112F78}"/>
              </a:ext>
              <a:ext uri="{C183D7F6-B498-43B3-948B-1728B52AA6E4}">
                <adec:decorative xmlns:adec="http://schemas.microsoft.com/office/drawing/2017/decorative" val="1"/>
              </a:ext>
            </a:extLst>
          </p:cNvPr>
          <p:cNvSpPr/>
          <p:nvPr/>
        </p:nvSpPr>
        <p:spPr>
          <a:xfrm>
            <a:off x="6752492" y="2144457"/>
            <a:ext cx="278645" cy="2555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60EAECFF-C4B3-40B4-ABED-3233F39759A0}"/>
              </a:ext>
            </a:extLst>
          </p:cNvPr>
          <p:cNvSpPr/>
          <p:nvPr/>
        </p:nvSpPr>
        <p:spPr>
          <a:xfrm>
            <a:off x="838201" y="1508152"/>
            <a:ext cx="3071070" cy="3847207"/>
          </a:xfrm>
          <a:prstGeom prst="rect">
            <a:avLst/>
          </a:prstGeom>
        </p:spPr>
        <p:txBody>
          <a:bodyPr wrap="square">
            <a:spAutoFit/>
          </a:bodyPr>
          <a:lstStyle/>
          <a:p>
            <a:pPr marL="342900" indent="-342900">
              <a:buFont typeface="Arial" panose="020B0604020202020204" pitchFamily="34" charset="0"/>
              <a:buChar char="•"/>
            </a:pPr>
            <a:r>
              <a:rPr lang="en-US" sz="2200" b="1" dirty="0">
                <a:ln w="3175">
                  <a:solidFill>
                    <a:schemeClr val="tx1"/>
                  </a:solidFill>
                </a:ln>
                <a:solidFill>
                  <a:srgbClr val="0070C0"/>
                </a:solidFill>
                <a:latin typeface="Arial" panose="020B0604020202020204" pitchFamily="34" charset="0"/>
                <a:cs typeface="Arial" panose="020B0604020202020204" pitchFamily="34" charset="0"/>
              </a:rPr>
              <a:t>Blue</a:t>
            </a:r>
            <a:r>
              <a:rPr lang="en-US" sz="2200" dirty="0">
                <a:latin typeface="Arial" panose="020B0604020202020204" pitchFamily="34" charset="0"/>
                <a:cs typeface="Arial" panose="020B0604020202020204" pitchFamily="34" charset="0"/>
              </a:rPr>
              <a:t> Asset cards gain 1 point each round</a:t>
            </a:r>
            <a:br>
              <a:rPr lang="en-US" sz="2200"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Once played, an Asset card will remain on the play field unless removed by an opponent’s card</a:t>
            </a:r>
          </a:p>
          <a:p>
            <a:pPr marL="342900" indent="-342900">
              <a:buFont typeface="Arial" panose="020B0604020202020204" pitchFamily="34" charset="0"/>
              <a:buChar char="•"/>
            </a:pPr>
            <a:endParaRPr lang="en-US" sz="2400" dirty="0"/>
          </a:p>
        </p:txBody>
      </p:sp>
      <p:pic>
        <p:nvPicPr>
          <p:cNvPr id="26" name="Content Placeholder 7" descr="A close-up of the Desktop Computer asset card. The card name is identified at the very top, with a card image below it. Under the card image is the Gameplay description showing how many points this asset card can gain, followed by a real-world description.">
            <a:extLst>
              <a:ext uri="{FF2B5EF4-FFF2-40B4-BE49-F238E27FC236}">
                <a16:creationId xmlns:a16="http://schemas.microsoft.com/office/drawing/2014/main" id="{ADB4A512-D3AC-48FF-8A47-C81AE64F2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6012" y="1440533"/>
            <a:ext cx="3505064" cy="5010063"/>
          </a:xfrm>
          <a:prstGeom prst="rect">
            <a:avLst/>
          </a:prstGeom>
        </p:spPr>
      </p:pic>
      <p:sp>
        <p:nvSpPr>
          <p:cNvPr id="27" name="Rectangle 26">
            <a:extLst>
              <a:ext uri="{FF2B5EF4-FFF2-40B4-BE49-F238E27FC236}">
                <a16:creationId xmlns:a16="http://schemas.microsoft.com/office/drawing/2014/main" id="{46402924-635D-4421-B3E9-F3E1999FCC76}"/>
              </a:ext>
              <a:ext uri="{C183D7F6-B498-43B3-948B-1728B52AA6E4}">
                <adec:decorative xmlns:adec="http://schemas.microsoft.com/office/drawing/2017/decorative" val="1"/>
              </a:ext>
            </a:extLst>
          </p:cNvPr>
          <p:cNvSpPr/>
          <p:nvPr/>
        </p:nvSpPr>
        <p:spPr>
          <a:xfrm>
            <a:off x="4469370" y="1622578"/>
            <a:ext cx="3106336" cy="3482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8" name="Rectangle 27">
            <a:extLst>
              <a:ext uri="{FF2B5EF4-FFF2-40B4-BE49-F238E27FC236}">
                <a16:creationId xmlns:a16="http://schemas.microsoft.com/office/drawing/2014/main" id="{48FDC340-40B6-411F-86E8-1DFC3ED06943}"/>
              </a:ext>
              <a:ext uri="{C183D7F6-B498-43B3-948B-1728B52AA6E4}">
                <adec:decorative xmlns:adec="http://schemas.microsoft.com/office/drawing/2017/decorative" val="1"/>
              </a:ext>
            </a:extLst>
          </p:cNvPr>
          <p:cNvSpPr/>
          <p:nvPr/>
        </p:nvSpPr>
        <p:spPr>
          <a:xfrm>
            <a:off x="4477490" y="2078766"/>
            <a:ext cx="3090097" cy="19743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9" name="Rectangle 28">
            <a:extLst>
              <a:ext uri="{FF2B5EF4-FFF2-40B4-BE49-F238E27FC236}">
                <a16:creationId xmlns:a16="http://schemas.microsoft.com/office/drawing/2014/main" id="{15D4DF99-A7AC-4122-A3F4-84DB04CB311F}"/>
              </a:ext>
              <a:ext uri="{C183D7F6-B498-43B3-948B-1728B52AA6E4}">
                <adec:decorative xmlns:adec="http://schemas.microsoft.com/office/drawing/2017/decorative" val="1"/>
              </a:ext>
            </a:extLst>
          </p:cNvPr>
          <p:cNvSpPr/>
          <p:nvPr/>
        </p:nvSpPr>
        <p:spPr>
          <a:xfrm>
            <a:off x="4477492" y="4374957"/>
            <a:ext cx="3090096" cy="7944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30" name="TextBox 29">
            <a:extLst>
              <a:ext uri="{FF2B5EF4-FFF2-40B4-BE49-F238E27FC236}">
                <a16:creationId xmlns:a16="http://schemas.microsoft.com/office/drawing/2014/main" id="{FEF3A50C-098F-4CF2-826D-068BF2B8B75F}"/>
              </a:ext>
            </a:extLst>
          </p:cNvPr>
          <p:cNvSpPr txBox="1"/>
          <p:nvPr/>
        </p:nvSpPr>
        <p:spPr>
          <a:xfrm>
            <a:off x="8627333" y="1659632"/>
            <a:ext cx="2112580" cy="461665"/>
          </a:xfrm>
          <a:prstGeom prst="rect">
            <a:avLst/>
          </a:prstGeom>
          <a:noFill/>
        </p:spPr>
        <p:txBody>
          <a:bodyPr wrap="square" rtlCol="0">
            <a:spAutoFit/>
          </a:bodyPr>
          <a:lstStyle/>
          <a:p>
            <a:r>
              <a:rPr lang="en-US" sz="2400" b="1" dirty="0">
                <a:solidFill>
                  <a:srgbClr val="002060"/>
                </a:solidFill>
                <a:latin typeface="+mn-lt"/>
              </a:rPr>
              <a:t>Card Name</a:t>
            </a:r>
          </a:p>
        </p:txBody>
      </p:sp>
      <p:sp>
        <p:nvSpPr>
          <p:cNvPr id="31" name="TextBox 30">
            <a:extLst>
              <a:ext uri="{FF2B5EF4-FFF2-40B4-BE49-F238E27FC236}">
                <a16:creationId xmlns:a16="http://schemas.microsoft.com/office/drawing/2014/main" id="{FB077CF8-2D3F-4563-80FF-B2143697C327}"/>
              </a:ext>
            </a:extLst>
          </p:cNvPr>
          <p:cNvSpPr txBox="1"/>
          <p:nvPr/>
        </p:nvSpPr>
        <p:spPr>
          <a:xfrm>
            <a:off x="8607280" y="2922639"/>
            <a:ext cx="2073452" cy="461665"/>
          </a:xfrm>
          <a:prstGeom prst="rect">
            <a:avLst/>
          </a:prstGeom>
          <a:noFill/>
        </p:spPr>
        <p:txBody>
          <a:bodyPr wrap="square" rtlCol="0">
            <a:spAutoFit/>
          </a:bodyPr>
          <a:lstStyle/>
          <a:p>
            <a:r>
              <a:rPr lang="en-US" sz="2400" b="1" dirty="0">
                <a:solidFill>
                  <a:srgbClr val="002060"/>
                </a:solidFill>
                <a:latin typeface="+mn-lt"/>
              </a:rPr>
              <a:t>Card Image</a:t>
            </a:r>
          </a:p>
        </p:txBody>
      </p:sp>
      <p:cxnSp>
        <p:nvCxnSpPr>
          <p:cNvPr id="32" name="Straight Connector 31">
            <a:extLst>
              <a:ext uri="{FF2B5EF4-FFF2-40B4-BE49-F238E27FC236}">
                <a16:creationId xmlns:a16="http://schemas.microsoft.com/office/drawing/2014/main" id="{279EDF79-374E-4928-A91C-8EACC0C2ABC7}"/>
              </a:ext>
              <a:ext uri="{C183D7F6-B498-43B3-948B-1728B52AA6E4}">
                <adec:decorative xmlns:adec="http://schemas.microsoft.com/office/drawing/2017/decorative" val="1"/>
              </a:ext>
            </a:extLst>
          </p:cNvPr>
          <p:cNvCxnSpPr>
            <a:cxnSpLocks/>
          </p:cNvCxnSpPr>
          <p:nvPr/>
        </p:nvCxnSpPr>
        <p:spPr>
          <a:xfrm>
            <a:off x="7567587" y="1848940"/>
            <a:ext cx="941474" cy="41524"/>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sp>
        <p:nvSpPr>
          <p:cNvPr id="33" name="TextBox 32">
            <a:extLst>
              <a:ext uri="{FF2B5EF4-FFF2-40B4-BE49-F238E27FC236}">
                <a16:creationId xmlns:a16="http://schemas.microsoft.com/office/drawing/2014/main" id="{801B96BC-2524-447D-BADA-ACE9CBCF0C90}"/>
              </a:ext>
            </a:extLst>
          </p:cNvPr>
          <p:cNvSpPr txBox="1"/>
          <p:nvPr/>
        </p:nvSpPr>
        <p:spPr>
          <a:xfrm>
            <a:off x="8595249" y="4485188"/>
            <a:ext cx="1965735" cy="830997"/>
          </a:xfrm>
          <a:prstGeom prst="rect">
            <a:avLst/>
          </a:prstGeom>
          <a:noFill/>
        </p:spPr>
        <p:txBody>
          <a:bodyPr wrap="square" rtlCol="0">
            <a:spAutoFit/>
          </a:bodyPr>
          <a:lstStyle/>
          <a:p>
            <a:r>
              <a:rPr lang="en-US" sz="2400" b="1" dirty="0">
                <a:solidFill>
                  <a:srgbClr val="002060"/>
                </a:solidFill>
                <a:latin typeface="+mn-lt"/>
              </a:rPr>
              <a:t>Gameplay</a:t>
            </a:r>
            <a:br>
              <a:rPr lang="en-US" sz="2400" b="1" dirty="0">
                <a:solidFill>
                  <a:srgbClr val="002060"/>
                </a:solidFill>
                <a:latin typeface="+mn-lt"/>
              </a:rPr>
            </a:br>
            <a:r>
              <a:rPr lang="en-US" sz="2400" b="1" dirty="0">
                <a:solidFill>
                  <a:srgbClr val="002060"/>
                </a:solidFill>
                <a:latin typeface="+mn-lt"/>
              </a:rPr>
              <a:t>Description</a:t>
            </a:r>
          </a:p>
        </p:txBody>
      </p:sp>
      <p:cxnSp>
        <p:nvCxnSpPr>
          <p:cNvPr id="34" name="Straight Connector 33">
            <a:extLst>
              <a:ext uri="{FF2B5EF4-FFF2-40B4-BE49-F238E27FC236}">
                <a16:creationId xmlns:a16="http://schemas.microsoft.com/office/drawing/2014/main" id="{C8C84C9E-CFB9-4E2C-B546-201591B20CAA}"/>
              </a:ext>
              <a:ext uri="{C183D7F6-B498-43B3-948B-1728B52AA6E4}">
                <adec:decorative xmlns:adec="http://schemas.microsoft.com/office/drawing/2017/decorative" val="1"/>
              </a:ext>
            </a:extLst>
          </p:cNvPr>
          <p:cNvCxnSpPr>
            <a:cxnSpLocks/>
          </p:cNvCxnSpPr>
          <p:nvPr/>
        </p:nvCxnSpPr>
        <p:spPr>
          <a:xfrm>
            <a:off x="7567587" y="4682535"/>
            <a:ext cx="941474" cy="41524"/>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C392FC51-4FF2-4DE5-9451-1A5861720166}"/>
              </a:ext>
              <a:ext uri="{C183D7F6-B498-43B3-948B-1728B52AA6E4}">
                <adec:decorative xmlns:adec="http://schemas.microsoft.com/office/drawing/2017/decorative" val="1"/>
              </a:ext>
            </a:extLst>
          </p:cNvPr>
          <p:cNvCxnSpPr>
            <a:cxnSpLocks/>
          </p:cNvCxnSpPr>
          <p:nvPr/>
        </p:nvCxnSpPr>
        <p:spPr>
          <a:xfrm>
            <a:off x="7567587" y="3111948"/>
            <a:ext cx="941474" cy="41524"/>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464AE661-489D-4E22-8796-684B28EAA201}"/>
              </a:ext>
            </a:extLst>
          </p:cNvPr>
          <p:cNvSpPr txBox="1"/>
          <p:nvPr/>
        </p:nvSpPr>
        <p:spPr>
          <a:xfrm>
            <a:off x="8628271" y="5471658"/>
            <a:ext cx="2073452" cy="830997"/>
          </a:xfrm>
          <a:prstGeom prst="rect">
            <a:avLst/>
          </a:prstGeom>
          <a:noFill/>
        </p:spPr>
        <p:txBody>
          <a:bodyPr wrap="square" rtlCol="0">
            <a:spAutoFit/>
          </a:bodyPr>
          <a:lstStyle/>
          <a:p>
            <a:r>
              <a:rPr lang="en-US" sz="2400" b="1" dirty="0">
                <a:solidFill>
                  <a:srgbClr val="002060"/>
                </a:solidFill>
                <a:latin typeface="+mn-lt"/>
              </a:rPr>
              <a:t>Real World Description</a:t>
            </a:r>
          </a:p>
        </p:txBody>
      </p:sp>
      <p:cxnSp>
        <p:nvCxnSpPr>
          <p:cNvPr id="37" name="Straight Connector 36">
            <a:extLst>
              <a:ext uri="{FF2B5EF4-FFF2-40B4-BE49-F238E27FC236}">
                <a16:creationId xmlns:a16="http://schemas.microsoft.com/office/drawing/2014/main" id="{9B318694-78AE-4183-A537-44AA42462C61}"/>
              </a:ext>
              <a:ext uri="{C183D7F6-B498-43B3-948B-1728B52AA6E4}">
                <adec:decorative xmlns:adec="http://schemas.microsoft.com/office/drawing/2017/decorative" val="1"/>
              </a:ext>
            </a:extLst>
          </p:cNvPr>
          <p:cNvCxnSpPr>
            <a:cxnSpLocks/>
          </p:cNvCxnSpPr>
          <p:nvPr/>
        </p:nvCxnSpPr>
        <p:spPr>
          <a:xfrm>
            <a:off x="7583826" y="5762938"/>
            <a:ext cx="941474" cy="41524"/>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sp>
        <p:nvSpPr>
          <p:cNvPr id="38" name="Rectangle 37">
            <a:extLst>
              <a:ext uri="{FF2B5EF4-FFF2-40B4-BE49-F238E27FC236}">
                <a16:creationId xmlns:a16="http://schemas.microsoft.com/office/drawing/2014/main" id="{577779C3-36DF-40B0-AB69-174BB8A68A69}"/>
              </a:ext>
              <a:ext uri="{C183D7F6-B498-43B3-948B-1728B52AA6E4}">
                <adec:decorative xmlns:adec="http://schemas.microsoft.com/office/drawing/2017/decorative" val="1"/>
              </a:ext>
            </a:extLst>
          </p:cNvPr>
          <p:cNvSpPr/>
          <p:nvPr/>
        </p:nvSpPr>
        <p:spPr>
          <a:xfrm>
            <a:off x="4477490" y="5625558"/>
            <a:ext cx="3106336" cy="3426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Tree>
    <p:extLst>
      <p:ext uri="{BB962C8B-B14F-4D97-AF65-F5344CB8AC3E}">
        <p14:creationId xmlns:p14="http://schemas.microsoft.com/office/powerpoint/2010/main" val="3931967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AACCC-D0DC-42A9-97BE-3C640B01DD34}"/>
              </a:ext>
            </a:extLst>
          </p:cNvPr>
          <p:cNvSpPr txBox="1">
            <a:spLocks noGrp="1"/>
          </p:cNvSpPr>
          <p:nvPr>
            <p:ph type="title" idx="4294967295"/>
          </p:nvPr>
        </p:nvSpPr>
        <p:spPr>
          <a:xfrm>
            <a:off x="838200" y="437322"/>
            <a:ext cx="63259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Anatomy of a Defense Card</a:t>
            </a:r>
          </a:p>
        </p:txBody>
      </p:sp>
      <p:sp>
        <p:nvSpPr>
          <p:cNvPr id="20" name="Rectangle 19">
            <a:extLst>
              <a:ext uri="{FF2B5EF4-FFF2-40B4-BE49-F238E27FC236}">
                <a16:creationId xmlns:a16="http://schemas.microsoft.com/office/drawing/2014/main" id="{437D59D7-C2E8-4087-AC7D-58ADB5F258E8}"/>
              </a:ext>
            </a:extLst>
          </p:cNvPr>
          <p:cNvSpPr/>
          <p:nvPr/>
        </p:nvSpPr>
        <p:spPr>
          <a:xfrm>
            <a:off x="838200" y="1514986"/>
            <a:ext cx="3666688" cy="4955203"/>
          </a:xfrm>
          <a:prstGeom prst="rect">
            <a:avLst/>
          </a:prstGeom>
        </p:spPr>
        <p:txBody>
          <a:bodyPr wrap="square">
            <a:spAutoFit/>
          </a:bodyPr>
          <a:lstStyle/>
          <a:p>
            <a:pPr marL="342900" indent="-342900">
              <a:spcAft>
                <a:spcPts val="1200"/>
              </a:spcAft>
              <a:buFont typeface="Arial" panose="020B0604020202020204" pitchFamily="34" charset="0"/>
              <a:buChar char="•"/>
            </a:pPr>
            <a:r>
              <a:rPr lang="en-US" sz="2200" b="1" dirty="0">
                <a:ln w="3175">
                  <a:solidFill>
                    <a:schemeClr val="tx1"/>
                  </a:solidFill>
                </a:ln>
                <a:solidFill>
                  <a:schemeClr val="accent6">
                    <a:lumMod val="75000"/>
                  </a:schemeClr>
                </a:solidFill>
                <a:latin typeface="Arial" panose="020B0604020202020204" pitchFamily="34" charset="0"/>
                <a:cs typeface="Arial" panose="020B0604020202020204" pitchFamily="34" charset="0"/>
              </a:rPr>
              <a:t>Green</a:t>
            </a:r>
            <a:r>
              <a:rPr lang="en-US" sz="2200" dirty="0">
                <a:latin typeface="Arial" panose="020B0604020202020204" pitchFamily="34" charset="0"/>
                <a:cs typeface="Arial" panose="020B0604020202020204" pitchFamily="34" charset="0"/>
              </a:rPr>
              <a:t> Defense cards defend your network from attacks</a:t>
            </a:r>
          </a:p>
          <a:p>
            <a:pPr marL="342900" indent="-342900">
              <a:spcAft>
                <a:spcPts val="1200"/>
              </a:spcAft>
              <a:buFont typeface="Arial" panose="020B0604020202020204" pitchFamily="34" charset="0"/>
              <a:buChar char="•"/>
            </a:pPr>
            <a:r>
              <a:rPr lang="en-US" sz="2200" b="1" dirty="0">
                <a:latin typeface="Arial" panose="020B0604020202020204" pitchFamily="34" charset="0"/>
                <a:cs typeface="Arial" panose="020B0604020202020204" pitchFamily="34" charset="0"/>
              </a:rPr>
              <a:t>Blocks/Prevents </a:t>
            </a:r>
            <a:r>
              <a:rPr lang="en-US" sz="2200" dirty="0">
                <a:latin typeface="Arial" panose="020B0604020202020204" pitchFamily="34" charset="0"/>
                <a:cs typeface="Arial" panose="020B0604020202020204" pitchFamily="34" charset="0"/>
              </a:rPr>
              <a:t>certain attack cards from being played by your opponent</a:t>
            </a:r>
          </a:p>
          <a:p>
            <a:pPr marL="342900" indent="-342900">
              <a:spcAft>
                <a:spcPts val="1200"/>
              </a:spcAft>
              <a:buFont typeface="Arial" panose="020B0604020202020204" pitchFamily="34" charset="0"/>
              <a:buChar char="•"/>
            </a:pPr>
            <a:r>
              <a:rPr lang="en-US" sz="2200" b="1" dirty="0">
                <a:latin typeface="Arial" panose="020B0604020202020204" pitchFamily="34" charset="0"/>
                <a:cs typeface="Arial" panose="020B0604020202020204" pitchFamily="34" charset="0"/>
              </a:rPr>
              <a:t>Removes/Discards </a:t>
            </a:r>
            <a:r>
              <a:rPr lang="en-US" sz="2200" dirty="0">
                <a:latin typeface="Arial" panose="020B0604020202020204" pitchFamily="34" charset="0"/>
                <a:cs typeface="Arial" panose="020B0604020202020204" pitchFamily="34" charset="0"/>
              </a:rPr>
              <a:t>cards that your opponent has on the field</a:t>
            </a:r>
          </a:p>
          <a:p>
            <a:pPr marL="342900" indent="-342900">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Defense cards remain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on the play field unless removed by your opponent</a:t>
            </a:r>
          </a:p>
        </p:txBody>
      </p:sp>
      <p:pic>
        <p:nvPicPr>
          <p:cNvPr id="18" name="Content Placeholder 8" descr="A close-up of the Anti-Malware defense card. The card name is identified at the very top, with a card image below it. Under the card image is the Gameplay Description to identify which cards it blocks or removes, followed by a real-world description.">
            <a:extLst>
              <a:ext uri="{FF2B5EF4-FFF2-40B4-BE49-F238E27FC236}">
                <a16:creationId xmlns:a16="http://schemas.microsoft.com/office/drawing/2014/main" id="{47CF2BCA-B6C6-4D9D-8FB3-4E2846E71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981485" y="1435204"/>
            <a:ext cx="3537678" cy="5010064"/>
          </a:xfrm>
          <a:prstGeom prst="rect">
            <a:avLst/>
          </a:prstGeom>
          <a:noFill/>
          <a:ln w="9525">
            <a:noFill/>
            <a:miter lim="800000"/>
            <a:headEnd/>
            <a:tailEnd/>
          </a:ln>
        </p:spPr>
      </p:pic>
      <p:sp>
        <p:nvSpPr>
          <p:cNvPr id="27" name="Rectangle 26">
            <a:extLst>
              <a:ext uri="{FF2B5EF4-FFF2-40B4-BE49-F238E27FC236}">
                <a16:creationId xmlns:a16="http://schemas.microsoft.com/office/drawing/2014/main" id="{46402924-635D-4421-B3E9-F3E1999FCC76}"/>
              </a:ext>
              <a:ext uri="{C183D7F6-B498-43B3-948B-1728B52AA6E4}">
                <adec:decorative xmlns:adec="http://schemas.microsoft.com/office/drawing/2017/decorative" val="1"/>
              </a:ext>
            </a:extLst>
          </p:cNvPr>
          <p:cNvSpPr/>
          <p:nvPr/>
        </p:nvSpPr>
        <p:spPr>
          <a:xfrm>
            <a:off x="5215991" y="1622578"/>
            <a:ext cx="3106336" cy="3482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8" name="Rectangle 27">
            <a:extLst>
              <a:ext uri="{FF2B5EF4-FFF2-40B4-BE49-F238E27FC236}">
                <a16:creationId xmlns:a16="http://schemas.microsoft.com/office/drawing/2014/main" id="{48FDC340-40B6-411F-86E8-1DFC3ED06943}"/>
              </a:ext>
              <a:ext uri="{C183D7F6-B498-43B3-948B-1728B52AA6E4}">
                <adec:decorative xmlns:adec="http://schemas.microsoft.com/office/drawing/2017/decorative" val="1"/>
              </a:ext>
            </a:extLst>
          </p:cNvPr>
          <p:cNvSpPr/>
          <p:nvPr/>
        </p:nvSpPr>
        <p:spPr>
          <a:xfrm>
            <a:off x="5215722" y="2116826"/>
            <a:ext cx="3090097" cy="18289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9" name="Rectangle 28">
            <a:extLst>
              <a:ext uri="{FF2B5EF4-FFF2-40B4-BE49-F238E27FC236}">
                <a16:creationId xmlns:a16="http://schemas.microsoft.com/office/drawing/2014/main" id="{15D4DF99-A7AC-4122-A3F4-84DB04CB311F}"/>
              </a:ext>
              <a:ext uri="{C183D7F6-B498-43B3-948B-1728B52AA6E4}">
                <adec:decorative xmlns:adec="http://schemas.microsoft.com/office/drawing/2017/decorative" val="1"/>
              </a:ext>
            </a:extLst>
          </p:cNvPr>
          <p:cNvSpPr/>
          <p:nvPr/>
        </p:nvSpPr>
        <p:spPr>
          <a:xfrm>
            <a:off x="5215724" y="4091811"/>
            <a:ext cx="3090096" cy="14809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30" name="TextBox 29">
            <a:extLst>
              <a:ext uri="{FF2B5EF4-FFF2-40B4-BE49-F238E27FC236}">
                <a16:creationId xmlns:a16="http://schemas.microsoft.com/office/drawing/2014/main" id="{FEF3A50C-098F-4CF2-826D-068BF2B8B75F}"/>
              </a:ext>
            </a:extLst>
          </p:cNvPr>
          <p:cNvSpPr txBox="1"/>
          <p:nvPr/>
        </p:nvSpPr>
        <p:spPr>
          <a:xfrm>
            <a:off x="9382343" y="1659632"/>
            <a:ext cx="2112580" cy="461665"/>
          </a:xfrm>
          <a:prstGeom prst="rect">
            <a:avLst/>
          </a:prstGeom>
          <a:noFill/>
        </p:spPr>
        <p:txBody>
          <a:bodyPr wrap="square" rtlCol="0">
            <a:spAutoFit/>
          </a:bodyPr>
          <a:lstStyle/>
          <a:p>
            <a:r>
              <a:rPr lang="en-US" sz="2400" b="1" dirty="0">
                <a:solidFill>
                  <a:srgbClr val="002060"/>
                </a:solidFill>
                <a:latin typeface="+mn-lt"/>
              </a:rPr>
              <a:t>Card Name</a:t>
            </a:r>
          </a:p>
        </p:txBody>
      </p:sp>
      <p:sp>
        <p:nvSpPr>
          <p:cNvPr id="31" name="TextBox 30">
            <a:extLst>
              <a:ext uri="{FF2B5EF4-FFF2-40B4-BE49-F238E27FC236}">
                <a16:creationId xmlns:a16="http://schemas.microsoft.com/office/drawing/2014/main" id="{FB077CF8-2D3F-4563-80FF-B2143697C327}"/>
              </a:ext>
            </a:extLst>
          </p:cNvPr>
          <p:cNvSpPr txBox="1"/>
          <p:nvPr/>
        </p:nvSpPr>
        <p:spPr>
          <a:xfrm>
            <a:off x="9362290" y="2922639"/>
            <a:ext cx="2073452" cy="461665"/>
          </a:xfrm>
          <a:prstGeom prst="rect">
            <a:avLst/>
          </a:prstGeom>
          <a:noFill/>
        </p:spPr>
        <p:txBody>
          <a:bodyPr wrap="square" rtlCol="0">
            <a:spAutoFit/>
          </a:bodyPr>
          <a:lstStyle/>
          <a:p>
            <a:r>
              <a:rPr lang="en-US" sz="2400" b="1" dirty="0">
                <a:solidFill>
                  <a:srgbClr val="002060"/>
                </a:solidFill>
                <a:latin typeface="+mn-lt"/>
              </a:rPr>
              <a:t>Card Image</a:t>
            </a:r>
          </a:p>
        </p:txBody>
      </p:sp>
      <p:cxnSp>
        <p:nvCxnSpPr>
          <p:cNvPr id="32" name="Straight Connector 31">
            <a:extLst>
              <a:ext uri="{FF2B5EF4-FFF2-40B4-BE49-F238E27FC236}">
                <a16:creationId xmlns:a16="http://schemas.microsoft.com/office/drawing/2014/main" id="{279EDF79-374E-4928-A91C-8EACC0C2ABC7}"/>
              </a:ext>
              <a:ext uri="{C183D7F6-B498-43B3-948B-1728B52AA6E4}">
                <adec:decorative xmlns:adec="http://schemas.microsoft.com/office/drawing/2017/decorative" val="1"/>
              </a:ext>
            </a:extLst>
          </p:cNvPr>
          <p:cNvCxnSpPr>
            <a:cxnSpLocks/>
          </p:cNvCxnSpPr>
          <p:nvPr/>
        </p:nvCxnSpPr>
        <p:spPr>
          <a:xfrm>
            <a:off x="8322597" y="1848940"/>
            <a:ext cx="941474" cy="41524"/>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sp>
        <p:nvSpPr>
          <p:cNvPr id="33" name="TextBox 32">
            <a:extLst>
              <a:ext uri="{FF2B5EF4-FFF2-40B4-BE49-F238E27FC236}">
                <a16:creationId xmlns:a16="http://schemas.microsoft.com/office/drawing/2014/main" id="{801B96BC-2524-447D-BADA-ACE9CBCF0C90}"/>
              </a:ext>
            </a:extLst>
          </p:cNvPr>
          <p:cNvSpPr txBox="1"/>
          <p:nvPr/>
        </p:nvSpPr>
        <p:spPr>
          <a:xfrm>
            <a:off x="9350259" y="4501966"/>
            <a:ext cx="1965735" cy="830997"/>
          </a:xfrm>
          <a:prstGeom prst="rect">
            <a:avLst/>
          </a:prstGeom>
          <a:noFill/>
        </p:spPr>
        <p:txBody>
          <a:bodyPr wrap="square" rtlCol="0">
            <a:spAutoFit/>
          </a:bodyPr>
          <a:lstStyle/>
          <a:p>
            <a:r>
              <a:rPr lang="en-US" sz="2400" b="1" dirty="0">
                <a:solidFill>
                  <a:srgbClr val="002060"/>
                </a:solidFill>
                <a:latin typeface="+mn-lt"/>
              </a:rPr>
              <a:t>Gameplay</a:t>
            </a:r>
            <a:br>
              <a:rPr lang="en-US" sz="2400" b="1" dirty="0">
                <a:solidFill>
                  <a:srgbClr val="002060"/>
                </a:solidFill>
                <a:latin typeface="+mn-lt"/>
              </a:rPr>
            </a:br>
            <a:r>
              <a:rPr lang="en-US" sz="2400" b="1" dirty="0">
                <a:solidFill>
                  <a:srgbClr val="002060"/>
                </a:solidFill>
                <a:latin typeface="+mn-lt"/>
              </a:rPr>
              <a:t>Description</a:t>
            </a:r>
          </a:p>
        </p:txBody>
      </p:sp>
      <p:cxnSp>
        <p:nvCxnSpPr>
          <p:cNvPr id="34" name="Straight Connector 33">
            <a:extLst>
              <a:ext uri="{FF2B5EF4-FFF2-40B4-BE49-F238E27FC236}">
                <a16:creationId xmlns:a16="http://schemas.microsoft.com/office/drawing/2014/main" id="{C8C84C9E-CFB9-4E2C-B546-201591B20CAA}"/>
              </a:ext>
              <a:ext uri="{C183D7F6-B498-43B3-948B-1728B52AA6E4}">
                <adec:decorative xmlns:adec="http://schemas.microsoft.com/office/drawing/2017/decorative" val="1"/>
              </a:ext>
            </a:extLst>
          </p:cNvPr>
          <p:cNvCxnSpPr>
            <a:cxnSpLocks/>
          </p:cNvCxnSpPr>
          <p:nvPr/>
        </p:nvCxnSpPr>
        <p:spPr>
          <a:xfrm>
            <a:off x="8322597" y="4699313"/>
            <a:ext cx="941474" cy="41524"/>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C392FC51-4FF2-4DE5-9451-1A5861720166}"/>
              </a:ext>
              <a:ext uri="{C183D7F6-B498-43B3-948B-1728B52AA6E4}">
                <adec:decorative xmlns:adec="http://schemas.microsoft.com/office/drawing/2017/decorative" val="1"/>
              </a:ext>
            </a:extLst>
          </p:cNvPr>
          <p:cNvCxnSpPr>
            <a:cxnSpLocks/>
          </p:cNvCxnSpPr>
          <p:nvPr/>
        </p:nvCxnSpPr>
        <p:spPr>
          <a:xfrm>
            <a:off x="8322597" y="3111948"/>
            <a:ext cx="941474" cy="41524"/>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464AE661-489D-4E22-8796-684B28EAA201}"/>
              </a:ext>
            </a:extLst>
          </p:cNvPr>
          <p:cNvSpPr txBox="1"/>
          <p:nvPr/>
        </p:nvSpPr>
        <p:spPr>
          <a:xfrm>
            <a:off x="9383281" y="5488436"/>
            <a:ext cx="2073452" cy="830997"/>
          </a:xfrm>
          <a:prstGeom prst="rect">
            <a:avLst/>
          </a:prstGeom>
          <a:noFill/>
        </p:spPr>
        <p:txBody>
          <a:bodyPr wrap="square" rtlCol="0">
            <a:spAutoFit/>
          </a:bodyPr>
          <a:lstStyle/>
          <a:p>
            <a:r>
              <a:rPr lang="en-US" sz="2400" b="1" dirty="0">
                <a:solidFill>
                  <a:srgbClr val="002060"/>
                </a:solidFill>
                <a:latin typeface="+mn-lt"/>
              </a:rPr>
              <a:t>Real World Description</a:t>
            </a:r>
          </a:p>
        </p:txBody>
      </p:sp>
      <p:cxnSp>
        <p:nvCxnSpPr>
          <p:cNvPr id="37" name="Straight Connector 36">
            <a:extLst>
              <a:ext uri="{FF2B5EF4-FFF2-40B4-BE49-F238E27FC236}">
                <a16:creationId xmlns:a16="http://schemas.microsoft.com/office/drawing/2014/main" id="{9B318694-78AE-4183-A537-44AA42462C61}"/>
              </a:ext>
              <a:ext uri="{C183D7F6-B498-43B3-948B-1728B52AA6E4}">
                <adec:decorative xmlns:adec="http://schemas.microsoft.com/office/drawing/2017/decorative" val="1"/>
              </a:ext>
            </a:extLst>
          </p:cNvPr>
          <p:cNvCxnSpPr>
            <a:cxnSpLocks/>
          </p:cNvCxnSpPr>
          <p:nvPr/>
        </p:nvCxnSpPr>
        <p:spPr>
          <a:xfrm>
            <a:off x="8338836" y="5679048"/>
            <a:ext cx="941474" cy="41524"/>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sp>
        <p:nvSpPr>
          <p:cNvPr id="38" name="Rectangle 37">
            <a:extLst>
              <a:ext uri="{FF2B5EF4-FFF2-40B4-BE49-F238E27FC236}">
                <a16:creationId xmlns:a16="http://schemas.microsoft.com/office/drawing/2014/main" id="{577779C3-36DF-40B0-AB69-174BB8A68A69}"/>
              </a:ext>
              <a:ext uri="{C183D7F6-B498-43B3-948B-1728B52AA6E4}">
                <adec:decorative xmlns:adec="http://schemas.microsoft.com/office/drawing/2017/decorative" val="1"/>
              </a:ext>
            </a:extLst>
          </p:cNvPr>
          <p:cNvSpPr/>
          <p:nvPr/>
        </p:nvSpPr>
        <p:spPr>
          <a:xfrm>
            <a:off x="5215722" y="5625558"/>
            <a:ext cx="3106336" cy="3426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Tree>
    <p:extLst>
      <p:ext uri="{BB962C8B-B14F-4D97-AF65-F5344CB8AC3E}">
        <p14:creationId xmlns:p14="http://schemas.microsoft.com/office/powerpoint/2010/main" val="1874332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AACCC-D0DC-42A9-97BE-3C640B01DD34}"/>
              </a:ext>
            </a:extLst>
          </p:cNvPr>
          <p:cNvSpPr txBox="1">
            <a:spLocks noGrp="1"/>
          </p:cNvSpPr>
          <p:nvPr>
            <p:ph type="title" idx="4294967295"/>
          </p:nvPr>
        </p:nvSpPr>
        <p:spPr>
          <a:xfrm>
            <a:off x="838200" y="437322"/>
            <a:ext cx="63259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Anatomy of an Attack Card</a:t>
            </a:r>
          </a:p>
        </p:txBody>
      </p:sp>
      <p:sp>
        <p:nvSpPr>
          <p:cNvPr id="20" name="Rectangle 19">
            <a:extLst>
              <a:ext uri="{FF2B5EF4-FFF2-40B4-BE49-F238E27FC236}">
                <a16:creationId xmlns:a16="http://schemas.microsoft.com/office/drawing/2014/main" id="{437D59D7-C2E8-4087-AC7D-58ADB5F258E8}"/>
              </a:ext>
            </a:extLst>
          </p:cNvPr>
          <p:cNvSpPr/>
          <p:nvPr/>
        </p:nvSpPr>
        <p:spPr>
          <a:xfrm>
            <a:off x="838200" y="1514986"/>
            <a:ext cx="3708633" cy="4124206"/>
          </a:xfrm>
          <a:prstGeom prst="rect">
            <a:avLst/>
          </a:prstGeom>
        </p:spPr>
        <p:txBody>
          <a:bodyPr wrap="square">
            <a:spAutoFit/>
          </a:bodyPr>
          <a:lstStyle/>
          <a:p>
            <a:pPr marL="342900" indent="-342900">
              <a:spcAft>
                <a:spcPts val="1200"/>
              </a:spcAft>
              <a:buFont typeface="Arial" panose="020B0604020202020204" pitchFamily="34" charset="0"/>
              <a:buChar char="•"/>
            </a:pPr>
            <a:r>
              <a:rPr lang="en-US" sz="2200" b="1" dirty="0">
                <a:ln w="3175">
                  <a:solidFill>
                    <a:schemeClr val="tx1"/>
                  </a:solidFill>
                </a:ln>
                <a:solidFill>
                  <a:srgbClr val="FF0000"/>
                </a:solidFill>
                <a:latin typeface="Arial" panose="020B0604020202020204" pitchFamily="34" charset="0"/>
                <a:cs typeface="Arial" panose="020B0604020202020204" pitchFamily="34" charset="0"/>
              </a:rPr>
              <a:t>Red</a:t>
            </a:r>
            <a:r>
              <a:rPr lang="en-US" sz="2200" dirty="0">
                <a:latin typeface="Arial" panose="020B0604020202020204" pitchFamily="34" charset="0"/>
                <a:cs typeface="Arial" panose="020B0604020202020204" pitchFamily="34" charset="0"/>
              </a:rPr>
              <a:t> Attack cards negatively affect your opponent’s network</a:t>
            </a:r>
          </a:p>
          <a:p>
            <a:pPr marL="342900" indent="-342900">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Attack cards remove a point from your opponent each round and stay on the play field unless removed by a defense</a:t>
            </a:r>
          </a:p>
          <a:p>
            <a:pPr marL="342900" indent="-342900">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Some Attack cards may also remove defense cards</a:t>
            </a:r>
          </a:p>
        </p:txBody>
      </p:sp>
      <p:pic>
        <p:nvPicPr>
          <p:cNvPr id="17" name="Content Placeholder 8" descr="A close-up of the Anti-Malware Not Updated attack card. The card name is identified at the very top, with a card image below it. Under the card image is the Gameplay Description to identify how many points the opponent's network may lose while showing other rules specific to this attack card, followed by a real-world description.">
            <a:extLst>
              <a:ext uri="{FF2B5EF4-FFF2-40B4-BE49-F238E27FC236}">
                <a16:creationId xmlns:a16="http://schemas.microsoft.com/office/drawing/2014/main" id="{4376DE9B-A164-40E6-A679-67AF70A657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2916" y="1435204"/>
            <a:ext cx="3527797" cy="5010064"/>
          </a:xfrm>
          <a:prstGeom prst="rect">
            <a:avLst/>
          </a:prstGeom>
        </p:spPr>
      </p:pic>
      <p:sp>
        <p:nvSpPr>
          <p:cNvPr id="27" name="Rectangle 26">
            <a:extLst>
              <a:ext uri="{FF2B5EF4-FFF2-40B4-BE49-F238E27FC236}">
                <a16:creationId xmlns:a16="http://schemas.microsoft.com/office/drawing/2014/main" id="{46402924-635D-4421-B3E9-F3E1999FCC76}"/>
              </a:ext>
              <a:ext uri="{C183D7F6-B498-43B3-948B-1728B52AA6E4}">
                <adec:decorative xmlns:adec="http://schemas.microsoft.com/office/drawing/2017/decorative" val="1"/>
              </a:ext>
            </a:extLst>
          </p:cNvPr>
          <p:cNvSpPr/>
          <p:nvPr/>
        </p:nvSpPr>
        <p:spPr>
          <a:xfrm>
            <a:off x="5224380" y="1622578"/>
            <a:ext cx="3106336" cy="348209"/>
          </a:xfrm>
          <a:prstGeom prst="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8" name="Rectangle 27">
            <a:extLst>
              <a:ext uri="{FF2B5EF4-FFF2-40B4-BE49-F238E27FC236}">
                <a16:creationId xmlns:a16="http://schemas.microsoft.com/office/drawing/2014/main" id="{48FDC340-40B6-411F-86E8-1DFC3ED06943}"/>
              </a:ext>
              <a:ext uri="{C183D7F6-B498-43B3-948B-1728B52AA6E4}">
                <adec:decorative xmlns:adec="http://schemas.microsoft.com/office/drawing/2017/decorative" val="1"/>
              </a:ext>
            </a:extLst>
          </p:cNvPr>
          <p:cNvSpPr/>
          <p:nvPr/>
        </p:nvSpPr>
        <p:spPr>
          <a:xfrm>
            <a:off x="5232500" y="2116826"/>
            <a:ext cx="3090097" cy="1828945"/>
          </a:xfrm>
          <a:prstGeom prst="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9" name="Rectangle 28">
            <a:extLst>
              <a:ext uri="{FF2B5EF4-FFF2-40B4-BE49-F238E27FC236}">
                <a16:creationId xmlns:a16="http://schemas.microsoft.com/office/drawing/2014/main" id="{15D4DF99-A7AC-4122-A3F4-84DB04CB311F}"/>
              </a:ext>
              <a:ext uri="{C183D7F6-B498-43B3-948B-1728B52AA6E4}">
                <adec:decorative xmlns:adec="http://schemas.microsoft.com/office/drawing/2017/decorative" val="1"/>
              </a:ext>
            </a:extLst>
          </p:cNvPr>
          <p:cNvSpPr/>
          <p:nvPr/>
        </p:nvSpPr>
        <p:spPr>
          <a:xfrm>
            <a:off x="5232502" y="4091811"/>
            <a:ext cx="3090096" cy="1480936"/>
          </a:xfrm>
          <a:prstGeom prst="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30" name="TextBox 29">
            <a:extLst>
              <a:ext uri="{FF2B5EF4-FFF2-40B4-BE49-F238E27FC236}">
                <a16:creationId xmlns:a16="http://schemas.microsoft.com/office/drawing/2014/main" id="{FEF3A50C-098F-4CF2-826D-068BF2B8B75F}"/>
              </a:ext>
            </a:extLst>
          </p:cNvPr>
          <p:cNvSpPr txBox="1"/>
          <p:nvPr/>
        </p:nvSpPr>
        <p:spPr>
          <a:xfrm>
            <a:off x="9382343" y="1659632"/>
            <a:ext cx="2112580" cy="461665"/>
          </a:xfrm>
          <a:prstGeom prst="rect">
            <a:avLst/>
          </a:prstGeom>
          <a:noFill/>
        </p:spPr>
        <p:txBody>
          <a:bodyPr wrap="square" rtlCol="0">
            <a:spAutoFit/>
          </a:bodyPr>
          <a:lstStyle/>
          <a:p>
            <a:r>
              <a:rPr lang="en-US" sz="2400" b="1" dirty="0">
                <a:solidFill>
                  <a:srgbClr val="002060"/>
                </a:solidFill>
                <a:latin typeface="+mn-lt"/>
              </a:rPr>
              <a:t>Card Name</a:t>
            </a:r>
          </a:p>
        </p:txBody>
      </p:sp>
      <p:sp>
        <p:nvSpPr>
          <p:cNvPr id="31" name="TextBox 30">
            <a:extLst>
              <a:ext uri="{FF2B5EF4-FFF2-40B4-BE49-F238E27FC236}">
                <a16:creationId xmlns:a16="http://schemas.microsoft.com/office/drawing/2014/main" id="{FB077CF8-2D3F-4563-80FF-B2143697C327}"/>
              </a:ext>
            </a:extLst>
          </p:cNvPr>
          <p:cNvSpPr txBox="1"/>
          <p:nvPr/>
        </p:nvSpPr>
        <p:spPr>
          <a:xfrm>
            <a:off x="9362290" y="2922639"/>
            <a:ext cx="2073452" cy="461665"/>
          </a:xfrm>
          <a:prstGeom prst="rect">
            <a:avLst/>
          </a:prstGeom>
          <a:noFill/>
        </p:spPr>
        <p:txBody>
          <a:bodyPr wrap="square" rtlCol="0">
            <a:spAutoFit/>
          </a:bodyPr>
          <a:lstStyle/>
          <a:p>
            <a:r>
              <a:rPr lang="en-US" sz="2400" b="1" dirty="0">
                <a:solidFill>
                  <a:srgbClr val="002060"/>
                </a:solidFill>
                <a:latin typeface="+mn-lt"/>
              </a:rPr>
              <a:t>Card Image</a:t>
            </a:r>
          </a:p>
        </p:txBody>
      </p:sp>
      <p:cxnSp>
        <p:nvCxnSpPr>
          <p:cNvPr id="32" name="Straight Connector 31">
            <a:extLst>
              <a:ext uri="{FF2B5EF4-FFF2-40B4-BE49-F238E27FC236}">
                <a16:creationId xmlns:a16="http://schemas.microsoft.com/office/drawing/2014/main" id="{279EDF79-374E-4928-A91C-8EACC0C2ABC7}"/>
              </a:ext>
              <a:ext uri="{C183D7F6-B498-43B3-948B-1728B52AA6E4}">
                <adec:decorative xmlns:adec="http://schemas.microsoft.com/office/drawing/2017/decorative" val="1"/>
              </a:ext>
            </a:extLst>
          </p:cNvPr>
          <p:cNvCxnSpPr>
            <a:cxnSpLocks/>
          </p:cNvCxnSpPr>
          <p:nvPr/>
        </p:nvCxnSpPr>
        <p:spPr>
          <a:xfrm>
            <a:off x="8339375" y="1848940"/>
            <a:ext cx="941474" cy="41524"/>
          </a:xfrm>
          <a:prstGeom prst="line">
            <a:avLst/>
          </a:prstGeom>
          <a:ln w="38100">
            <a:solidFill>
              <a:schemeClr val="accent4">
                <a:lumMod val="60000"/>
                <a:lumOff val="40000"/>
              </a:schemeClr>
            </a:solidFill>
          </a:ln>
        </p:spPr>
        <p:style>
          <a:lnRef idx="2">
            <a:schemeClr val="dk1"/>
          </a:lnRef>
          <a:fillRef idx="0">
            <a:schemeClr val="dk1"/>
          </a:fillRef>
          <a:effectRef idx="1">
            <a:schemeClr val="dk1"/>
          </a:effectRef>
          <a:fontRef idx="minor">
            <a:schemeClr val="tx1"/>
          </a:fontRef>
        </p:style>
      </p:cxnSp>
      <p:sp>
        <p:nvSpPr>
          <p:cNvPr id="33" name="TextBox 32">
            <a:extLst>
              <a:ext uri="{FF2B5EF4-FFF2-40B4-BE49-F238E27FC236}">
                <a16:creationId xmlns:a16="http://schemas.microsoft.com/office/drawing/2014/main" id="{801B96BC-2524-447D-BADA-ACE9CBCF0C90}"/>
              </a:ext>
            </a:extLst>
          </p:cNvPr>
          <p:cNvSpPr txBox="1"/>
          <p:nvPr/>
        </p:nvSpPr>
        <p:spPr>
          <a:xfrm>
            <a:off x="9350259" y="4501966"/>
            <a:ext cx="1965735" cy="830997"/>
          </a:xfrm>
          <a:prstGeom prst="rect">
            <a:avLst/>
          </a:prstGeom>
          <a:noFill/>
        </p:spPr>
        <p:txBody>
          <a:bodyPr wrap="square" rtlCol="0">
            <a:spAutoFit/>
          </a:bodyPr>
          <a:lstStyle/>
          <a:p>
            <a:r>
              <a:rPr lang="en-US" sz="2400" b="1" dirty="0">
                <a:solidFill>
                  <a:srgbClr val="002060"/>
                </a:solidFill>
                <a:latin typeface="+mn-lt"/>
              </a:rPr>
              <a:t>Gameplay</a:t>
            </a:r>
            <a:br>
              <a:rPr lang="en-US" sz="2400" b="1" dirty="0">
                <a:solidFill>
                  <a:srgbClr val="002060"/>
                </a:solidFill>
                <a:latin typeface="+mn-lt"/>
              </a:rPr>
            </a:br>
            <a:r>
              <a:rPr lang="en-US" sz="2400" b="1" dirty="0">
                <a:solidFill>
                  <a:srgbClr val="002060"/>
                </a:solidFill>
                <a:latin typeface="+mn-lt"/>
              </a:rPr>
              <a:t>Description</a:t>
            </a:r>
          </a:p>
        </p:txBody>
      </p:sp>
      <p:cxnSp>
        <p:nvCxnSpPr>
          <p:cNvPr id="34" name="Straight Connector 33">
            <a:extLst>
              <a:ext uri="{FF2B5EF4-FFF2-40B4-BE49-F238E27FC236}">
                <a16:creationId xmlns:a16="http://schemas.microsoft.com/office/drawing/2014/main" id="{C8C84C9E-CFB9-4E2C-B546-201591B20CAA}"/>
              </a:ext>
              <a:ext uri="{C183D7F6-B498-43B3-948B-1728B52AA6E4}">
                <adec:decorative xmlns:adec="http://schemas.microsoft.com/office/drawing/2017/decorative" val="1"/>
              </a:ext>
            </a:extLst>
          </p:cNvPr>
          <p:cNvCxnSpPr>
            <a:cxnSpLocks/>
          </p:cNvCxnSpPr>
          <p:nvPr/>
        </p:nvCxnSpPr>
        <p:spPr>
          <a:xfrm>
            <a:off x="8322597" y="4699313"/>
            <a:ext cx="941474" cy="41524"/>
          </a:xfrm>
          <a:prstGeom prst="line">
            <a:avLst/>
          </a:prstGeom>
          <a:ln w="38100">
            <a:solidFill>
              <a:schemeClr val="accent4">
                <a:lumMod val="60000"/>
                <a:lumOff val="40000"/>
              </a:schemeClr>
            </a:solidFill>
          </a:ln>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C392FC51-4FF2-4DE5-9451-1A5861720166}"/>
              </a:ext>
              <a:ext uri="{C183D7F6-B498-43B3-948B-1728B52AA6E4}">
                <adec:decorative xmlns:adec="http://schemas.microsoft.com/office/drawing/2017/decorative" val="1"/>
              </a:ext>
            </a:extLst>
          </p:cNvPr>
          <p:cNvCxnSpPr>
            <a:cxnSpLocks/>
          </p:cNvCxnSpPr>
          <p:nvPr/>
        </p:nvCxnSpPr>
        <p:spPr>
          <a:xfrm>
            <a:off x="8322597" y="3111948"/>
            <a:ext cx="941474" cy="41524"/>
          </a:xfrm>
          <a:prstGeom prst="line">
            <a:avLst/>
          </a:prstGeom>
          <a:ln w="38100">
            <a:solidFill>
              <a:schemeClr val="accent4">
                <a:lumMod val="60000"/>
                <a:lumOff val="40000"/>
              </a:schemeClr>
            </a:solidFill>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464AE661-489D-4E22-8796-684B28EAA201}"/>
              </a:ext>
            </a:extLst>
          </p:cNvPr>
          <p:cNvSpPr txBox="1"/>
          <p:nvPr/>
        </p:nvSpPr>
        <p:spPr>
          <a:xfrm>
            <a:off x="9383281" y="5488436"/>
            <a:ext cx="2073452" cy="830997"/>
          </a:xfrm>
          <a:prstGeom prst="rect">
            <a:avLst/>
          </a:prstGeom>
          <a:noFill/>
        </p:spPr>
        <p:txBody>
          <a:bodyPr wrap="square" rtlCol="0">
            <a:spAutoFit/>
          </a:bodyPr>
          <a:lstStyle/>
          <a:p>
            <a:r>
              <a:rPr lang="en-US" sz="2400" b="1" dirty="0">
                <a:solidFill>
                  <a:srgbClr val="002060"/>
                </a:solidFill>
                <a:latin typeface="+mn-lt"/>
              </a:rPr>
              <a:t>Real World Description</a:t>
            </a:r>
          </a:p>
        </p:txBody>
      </p:sp>
      <p:cxnSp>
        <p:nvCxnSpPr>
          <p:cNvPr id="37" name="Straight Connector 36">
            <a:extLst>
              <a:ext uri="{FF2B5EF4-FFF2-40B4-BE49-F238E27FC236}">
                <a16:creationId xmlns:a16="http://schemas.microsoft.com/office/drawing/2014/main" id="{9B318694-78AE-4183-A537-44AA42462C61}"/>
              </a:ext>
              <a:ext uri="{C183D7F6-B498-43B3-948B-1728B52AA6E4}">
                <adec:decorative xmlns:adec="http://schemas.microsoft.com/office/drawing/2017/decorative" val="1"/>
              </a:ext>
            </a:extLst>
          </p:cNvPr>
          <p:cNvCxnSpPr>
            <a:cxnSpLocks/>
          </p:cNvCxnSpPr>
          <p:nvPr/>
        </p:nvCxnSpPr>
        <p:spPr>
          <a:xfrm>
            <a:off x="8338836" y="5679048"/>
            <a:ext cx="941474" cy="41524"/>
          </a:xfrm>
          <a:prstGeom prst="line">
            <a:avLst/>
          </a:prstGeom>
          <a:ln w="38100">
            <a:solidFill>
              <a:schemeClr val="accent4">
                <a:lumMod val="60000"/>
                <a:lumOff val="40000"/>
              </a:schemeClr>
            </a:solidFill>
          </a:ln>
        </p:spPr>
        <p:style>
          <a:lnRef idx="2">
            <a:schemeClr val="dk1"/>
          </a:lnRef>
          <a:fillRef idx="0">
            <a:schemeClr val="dk1"/>
          </a:fillRef>
          <a:effectRef idx="1">
            <a:schemeClr val="dk1"/>
          </a:effectRef>
          <a:fontRef idx="minor">
            <a:schemeClr val="tx1"/>
          </a:fontRef>
        </p:style>
      </p:cxnSp>
      <p:sp>
        <p:nvSpPr>
          <p:cNvPr id="38" name="Rectangle 37">
            <a:extLst>
              <a:ext uri="{FF2B5EF4-FFF2-40B4-BE49-F238E27FC236}">
                <a16:creationId xmlns:a16="http://schemas.microsoft.com/office/drawing/2014/main" id="{577779C3-36DF-40B0-AB69-174BB8A68A69}"/>
              </a:ext>
              <a:ext uri="{C183D7F6-B498-43B3-948B-1728B52AA6E4}">
                <adec:decorative xmlns:adec="http://schemas.microsoft.com/office/drawing/2017/decorative" val="1"/>
              </a:ext>
            </a:extLst>
          </p:cNvPr>
          <p:cNvSpPr/>
          <p:nvPr/>
        </p:nvSpPr>
        <p:spPr>
          <a:xfrm>
            <a:off x="5232500" y="5625558"/>
            <a:ext cx="3106336" cy="342674"/>
          </a:xfrm>
          <a:prstGeom prst="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Tree>
    <p:extLst>
      <p:ext uri="{BB962C8B-B14F-4D97-AF65-F5344CB8AC3E}">
        <p14:creationId xmlns:p14="http://schemas.microsoft.com/office/powerpoint/2010/main" val="2387864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AACCC-D0DC-42A9-97BE-3C640B01DD34}"/>
              </a:ext>
            </a:extLst>
          </p:cNvPr>
          <p:cNvSpPr txBox="1">
            <a:spLocks noGrp="1"/>
          </p:cNvSpPr>
          <p:nvPr>
            <p:ph type="title" idx="4294967295"/>
          </p:nvPr>
        </p:nvSpPr>
        <p:spPr>
          <a:xfrm>
            <a:off x="838200" y="437322"/>
            <a:ext cx="63259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Anatomy of an Event Card</a:t>
            </a:r>
          </a:p>
        </p:txBody>
      </p:sp>
      <p:sp>
        <p:nvSpPr>
          <p:cNvPr id="20" name="Rectangle 19">
            <a:extLst>
              <a:ext uri="{FF2B5EF4-FFF2-40B4-BE49-F238E27FC236}">
                <a16:creationId xmlns:a16="http://schemas.microsoft.com/office/drawing/2014/main" id="{437D59D7-C2E8-4087-AC7D-58ADB5F258E8}"/>
              </a:ext>
            </a:extLst>
          </p:cNvPr>
          <p:cNvSpPr/>
          <p:nvPr/>
        </p:nvSpPr>
        <p:spPr>
          <a:xfrm>
            <a:off x="838198" y="1514986"/>
            <a:ext cx="3544797" cy="3447098"/>
          </a:xfrm>
          <a:prstGeom prst="rect">
            <a:avLst/>
          </a:prstGeom>
        </p:spPr>
        <p:txBody>
          <a:bodyPr wrap="square">
            <a:spAutoFit/>
          </a:bodyPr>
          <a:lstStyle/>
          <a:p>
            <a:pPr marL="342900" indent="-342900">
              <a:spcAft>
                <a:spcPts val="1200"/>
              </a:spcAft>
              <a:buFont typeface="Arial" panose="020B0604020202020204" pitchFamily="34" charset="0"/>
              <a:buChar char="•"/>
            </a:pPr>
            <a:r>
              <a:rPr lang="en-US" sz="2200" b="1" dirty="0">
                <a:ln w="3175">
                  <a:solidFill>
                    <a:schemeClr val="tx1"/>
                  </a:solidFill>
                </a:ln>
                <a:solidFill>
                  <a:schemeClr val="accent4">
                    <a:lumMod val="60000"/>
                    <a:lumOff val="40000"/>
                  </a:schemeClr>
                </a:solidFill>
                <a:latin typeface="Arial" panose="020B0604020202020204" pitchFamily="34" charset="0"/>
                <a:cs typeface="Arial" panose="020B0604020202020204" pitchFamily="34" charset="0"/>
              </a:rPr>
              <a:t>Gold</a:t>
            </a:r>
            <a:r>
              <a:rPr lang="en-US" sz="2200" dirty="0">
                <a:latin typeface="Arial" panose="020B0604020202020204" pitchFamily="34" charset="0"/>
                <a:cs typeface="Arial" panose="020B0604020202020204" pitchFamily="34" charset="0"/>
              </a:rPr>
              <a:t> Event cards negatively affect your opponent’s network</a:t>
            </a:r>
          </a:p>
          <a:p>
            <a:pPr marL="342900" indent="-342900">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Events have special abilities</a:t>
            </a:r>
          </a:p>
          <a:p>
            <a:pPr marL="342900" indent="-342900">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Events are unique. They must be </a:t>
            </a:r>
            <a:r>
              <a:rPr lang="en-US" sz="2200" b="1" i="1" dirty="0">
                <a:latin typeface="Arial" panose="020B0604020202020204" pitchFamily="34" charset="0"/>
                <a:cs typeface="Arial" panose="020B0604020202020204" pitchFamily="34" charset="0"/>
              </a:rPr>
              <a:t>discarded immediately </a:t>
            </a:r>
            <a:r>
              <a:rPr lang="en-US" sz="2200" dirty="0">
                <a:latin typeface="Arial" panose="020B0604020202020204" pitchFamily="34" charset="0"/>
                <a:cs typeface="Arial" panose="020B0604020202020204" pitchFamily="34" charset="0"/>
              </a:rPr>
              <a:t>after they are played. </a:t>
            </a:r>
          </a:p>
        </p:txBody>
      </p:sp>
      <p:pic>
        <p:nvPicPr>
          <p:cNvPr id="17" name="Picture 16" descr="A close-up of the Forgot to Patch event card. The card name is identified at the very top, with a card image below it. Under the card image is the Gameplay Description to explain its unique abilities, and that event cards must be discarded immediately after being played, followed by a real-world description.">
            <a:extLst>
              <a:ext uri="{FF2B5EF4-FFF2-40B4-BE49-F238E27FC236}">
                <a16:creationId xmlns:a16="http://schemas.microsoft.com/office/drawing/2014/main" id="{414C7623-699D-4896-900F-C3158A249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5852" y="1435203"/>
            <a:ext cx="3544797" cy="5011949"/>
          </a:xfrm>
          <a:prstGeom prst="rect">
            <a:avLst/>
          </a:prstGeom>
        </p:spPr>
      </p:pic>
      <p:sp>
        <p:nvSpPr>
          <p:cNvPr id="27" name="Rectangle 26">
            <a:extLst>
              <a:ext uri="{FF2B5EF4-FFF2-40B4-BE49-F238E27FC236}">
                <a16:creationId xmlns:a16="http://schemas.microsoft.com/office/drawing/2014/main" id="{46402924-635D-4421-B3E9-F3E1999FCC76}"/>
              </a:ext>
              <a:ext uri="{C183D7F6-B498-43B3-948B-1728B52AA6E4}">
                <adec:decorative xmlns:adec="http://schemas.microsoft.com/office/drawing/2017/decorative" val="1"/>
              </a:ext>
            </a:extLst>
          </p:cNvPr>
          <p:cNvSpPr/>
          <p:nvPr/>
        </p:nvSpPr>
        <p:spPr>
          <a:xfrm>
            <a:off x="5182435" y="1622578"/>
            <a:ext cx="3106336" cy="3482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8" name="Rectangle 27">
            <a:extLst>
              <a:ext uri="{FF2B5EF4-FFF2-40B4-BE49-F238E27FC236}">
                <a16:creationId xmlns:a16="http://schemas.microsoft.com/office/drawing/2014/main" id="{48FDC340-40B6-411F-86E8-1DFC3ED06943}"/>
              </a:ext>
              <a:ext uri="{C183D7F6-B498-43B3-948B-1728B52AA6E4}">
                <adec:decorative xmlns:adec="http://schemas.microsoft.com/office/drawing/2017/decorative" val="1"/>
              </a:ext>
            </a:extLst>
          </p:cNvPr>
          <p:cNvSpPr/>
          <p:nvPr/>
        </p:nvSpPr>
        <p:spPr>
          <a:xfrm>
            <a:off x="5190555" y="2116826"/>
            <a:ext cx="3090097" cy="18289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9" name="Rectangle 28">
            <a:extLst>
              <a:ext uri="{FF2B5EF4-FFF2-40B4-BE49-F238E27FC236}">
                <a16:creationId xmlns:a16="http://schemas.microsoft.com/office/drawing/2014/main" id="{15D4DF99-A7AC-4122-A3F4-84DB04CB311F}"/>
              </a:ext>
              <a:ext uri="{C183D7F6-B498-43B3-948B-1728B52AA6E4}">
                <adec:decorative xmlns:adec="http://schemas.microsoft.com/office/drawing/2017/decorative" val="1"/>
              </a:ext>
            </a:extLst>
          </p:cNvPr>
          <p:cNvSpPr/>
          <p:nvPr/>
        </p:nvSpPr>
        <p:spPr>
          <a:xfrm>
            <a:off x="5190557" y="4091811"/>
            <a:ext cx="3090096" cy="14809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30" name="TextBox 29">
            <a:extLst>
              <a:ext uri="{FF2B5EF4-FFF2-40B4-BE49-F238E27FC236}">
                <a16:creationId xmlns:a16="http://schemas.microsoft.com/office/drawing/2014/main" id="{FEF3A50C-098F-4CF2-826D-068BF2B8B75F}"/>
              </a:ext>
            </a:extLst>
          </p:cNvPr>
          <p:cNvSpPr txBox="1"/>
          <p:nvPr/>
        </p:nvSpPr>
        <p:spPr>
          <a:xfrm>
            <a:off x="9340398" y="1659632"/>
            <a:ext cx="2112580" cy="461665"/>
          </a:xfrm>
          <a:prstGeom prst="rect">
            <a:avLst/>
          </a:prstGeom>
          <a:noFill/>
        </p:spPr>
        <p:txBody>
          <a:bodyPr wrap="square" rtlCol="0">
            <a:spAutoFit/>
          </a:bodyPr>
          <a:lstStyle/>
          <a:p>
            <a:r>
              <a:rPr lang="en-US" sz="2400" b="1" dirty="0">
                <a:solidFill>
                  <a:srgbClr val="002060"/>
                </a:solidFill>
                <a:latin typeface="+mn-lt"/>
              </a:rPr>
              <a:t>Card Name</a:t>
            </a:r>
          </a:p>
        </p:txBody>
      </p:sp>
      <p:sp>
        <p:nvSpPr>
          <p:cNvPr id="31" name="TextBox 30">
            <a:extLst>
              <a:ext uri="{FF2B5EF4-FFF2-40B4-BE49-F238E27FC236}">
                <a16:creationId xmlns:a16="http://schemas.microsoft.com/office/drawing/2014/main" id="{FB077CF8-2D3F-4563-80FF-B2143697C327}"/>
              </a:ext>
            </a:extLst>
          </p:cNvPr>
          <p:cNvSpPr txBox="1"/>
          <p:nvPr/>
        </p:nvSpPr>
        <p:spPr>
          <a:xfrm>
            <a:off x="9320345" y="2922639"/>
            <a:ext cx="2073452" cy="461665"/>
          </a:xfrm>
          <a:prstGeom prst="rect">
            <a:avLst/>
          </a:prstGeom>
          <a:noFill/>
        </p:spPr>
        <p:txBody>
          <a:bodyPr wrap="square" rtlCol="0">
            <a:spAutoFit/>
          </a:bodyPr>
          <a:lstStyle/>
          <a:p>
            <a:r>
              <a:rPr lang="en-US" sz="2400" b="1" dirty="0">
                <a:solidFill>
                  <a:srgbClr val="002060"/>
                </a:solidFill>
                <a:latin typeface="+mn-lt"/>
              </a:rPr>
              <a:t>Card Image</a:t>
            </a:r>
          </a:p>
        </p:txBody>
      </p:sp>
      <p:cxnSp>
        <p:nvCxnSpPr>
          <p:cNvPr id="32" name="Straight Connector 31">
            <a:extLst>
              <a:ext uri="{FF2B5EF4-FFF2-40B4-BE49-F238E27FC236}">
                <a16:creationId xmlns:a16="http://schemas.microsoft.com/office/drawing/2014/main" id="{279EDF79-374E-4928-A91C-8EACC0C2ABC7}"/>
              </a:ext>
              <a:ext uri="{C183D7F6-B498-43B3-948B-1728B52AA6E4}">
                <adec:decorative xmlns:adec="http://schemas.microsoft.com/office/drawing/2017/decorative" val="1"/>
              </a:ext>
            </a:extLst>
          </p:cNvPr>
          <p:cNvCxnSpPr>
            <a:cxnSpLocks/>
          </p:cNvCxnSpPr>
          <p:nvPr/>
        </p:nvCxnSpPr>
        <p:spPr>
          <a:xfrm>
            <a:off x="8280652" y="1848940"/>
            <a:ext cx="941474" cy="41524"/>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sp>
        <p:nvSpPr>
          <p:cNvPr id="33" name="TextBox 32">
            <a:extLst>
              <a:ext uri="{FF2B5EF4-FFF2-40B4-BE49-F238E27FC236}">
                <a16:creationId xmlns:a16="http://schemas.microsoft.com/office/drawing/2014/main" id="{801B96BC-2524-447D-BADA-ACE9CBCF0C90}"/>
              </a:ext>
            </a:extLst>
          </p:cNvPr>
          <p:cNvSpPr txBox="1"/>
          <p:nvPr/>
        </p:nvSpPr>
        <p:spPr>
          <a:xfrm>
            <a:off x="9308314" y="4501966"/>
            <a:ext cx="1965735" cy="830997"/>
          </a:xfrm>
          <a:prstGeom prst="rect">
            <a:avLst/>
          </a:prstGeom>
          <a:noFill/>
        </p:spPr>
        <p:txBody>
          <a:bodyPr wrap="square" rtlCol="0">
            <a:spAutoFit/>
          </a:bodyPr>
          <a:lstStyle/>
          <a:p>
            <a:r>
              <a:rPr lang="en-US" sz="2400" b="1" dirty="0">
                <a:solidFill>
                  <a:srgbClr val="002060"/>
                </a:solidFill>
                <a:latin typeface="+mn-lt"/>
              </a:rPr>
              <a:t>Gameplay</a:t>
            </a:r>
            <a:br>
              <a:rPr lang="en-US" sz="2400" b="1" dirty="0">
                <a:solidFill>
                  <a:srgbClr val="002060"/>
                </a:solidFill>
                <a:latin typeface="+mn-lt"/>
              </a:rPr>
            </a:br>
            <a:r>
              <a:rPr lang="en-US" sz="2400" b="1" dirty="0">
                <a:solidFill>
                  <a:srgbClr val="002060"/>
                </a:solidFill>
                <a:latin typeface="+mn-lt"/>
              </a:rPr>
              <a:t>Description</a:t>
            </a:r>
          </a:p>
        </p:txBody>
      </p:sp>
      <p:cxnSp>
        <p:nvCxnSpPr>
          <p:cNvPr id="34" name="Straight Connector 33">
            <a:extLst>
              <a:ext uri="{FF2B5EF4-FFF2-40B4-BE49-F238E27FC236}">
                <a16:creationId xmlns:a16="http://schemas.microsoft.com/office/drawing/2014/main" id="{C8C84C9E-CFB9-4E2C-B546-201591B20CAA}"/>
              </a:ext>
              <a:ext uri="{C183D7F6-B498-43B3-948B-1728B52AA6E4}">
                <adec:decorative xmlns:adec="http://schemas.microsoft.com/office/drawing/2017/decorative" val="1"/>
              </a:ext>
            </a:extLst>
          </p:cNvPr>
          <p:cNvCxnSpPr>
            <a:cxnSpLocks/>
          </p:cNvCxnSpPr>
          <p:nvPr/>
        </p:nvCxnSpPr>
        <p:spPr>
          <a:xfrm>
            <a:off x="8280652" y="4699313"/>
            <a:ext cx="941474" cy="41524"/>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C392FC51-4FF2-4DE5-9451-1A5861720166}"/>
              </a:ext>
              <a:ext uri="{C183D7F6-B498-43B3-948B-1728B52AA6E4}">
                <adec:decorative xmlns:adec="http://schemas.microsoft.com/office/drawing/2017/decorative" val="1"/>
              </a:ext>
            </a:extLst>
          </p:cNvPr>
          <p:cNvCxnSpPr>
            <a:cxnSpLocks/>
          </p:cNvCxnSpPr>
          <p:nvPr/>
        </p:nvCxnSpPr>
        <p:spPr>
          <a:xfrm>
            <a:off x="8280652" y="3111948"/>
            <a:ext cx="941474" cy="41524"/>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464AE661-489D-4E22-8796-684B28EAA201}"/>
              </a:ext>
            </a:extLst>
          </p:cNvPr>
          <p:cNvSpPr txBox="1"/>
          <p:nvPr/>
        </p:nvSpPr>
        <p:spPr>
          <a:xfrm>
            <a:off x="9341336" y="5488436"/>
            <a:ext cx="2073452" cy="830997"/>
          </a:xfrm>
          <a:prstGeom prst="rect">
            <a:avLst/>
          </a:prstGeom>
          <a:noFill/>
        </p:spPr>
        <p:txBody>
          <a:bodyPr wrap="square" rtlCol="0">
            <a:spAutoFit/>
          </a:bodyPr>
          <a:lstStyle/>
          <a:p>
            <a:r>
              <a:rPr lang="en-US" sz="2400" b="1" dirty="0">
                <a:solidFill>
                  <a:srgbClr val="002060"/>
                </a:solidFill>
                <a:latin typeface="+mn-lt"/>
              </a:rPr>
              <a:t>Real World Description</a:t>
            </a:r>
          </a:p>
        </p:txBody>
      </p:sp>
      <p:cxnSp>
        <p:nvCxnSpPr>
          <p:cNvPr id="37" name="Straight Connector 36">
            <a:extLst>
              <a:ext uri="{FF2B5EF4-FFF2-40B4-BE49-F238E27FC236}">
                <a16:creationId xmlns:a16="http://schemas.microsoft.com/office/drawing/2014/main" id="{9B318694-78AE-4183-A537-44AA42462C61}"/>
              </a:ext>
              <a:ext uri="{C183D7F6-B498-43B3-948B-1728B52AA6E4}">
                <adec:decorative xmlns:adec="http://schemas.microsoft.com/office/drawing/2017/decorative" val="1"/>
              </a:ext>
            </a:extLst>
          </p:cNvPr>
          <p:cNvCxnSpPr>
            <a:cxnSpLocks/>
          </p:cNvCxnSpPr>
          <p:nvPr/>
        </p:nvCxnSpPr>
        <p:spPr>
          <a:xfrm>
            <a:off x="8296891" y="5679048"/>
            <a:ext cx="941474" cy="41524"/>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sp>
        <p:nvSpPr>
          <p:cNvPr id="38" name="Rectangle 37">
            <a:extLst>
              <a:ext uri="{FF2B5EF4-FFF2-40B4-BE49-F238E27FC236}">
                <a16:creationId xmlns:a16="http://schemas.microsoft.com/office/drawing/2014/main" id="{577779C3-36DF-40B0-AB69-174BB8A68A69}"/>
              </a:ext>
              <a:ext uri="{C183D7F6-B498-43B3-948B-1728B52AA6E4}">
                <adec:decorative xmlns:adec="http://schemas.microsoft.com/office/drawing/2017/decorative" val="1"/>
              </a:ext>
            </a:extLst>
          </p:cNvPr>
          <p:cNvSpPr/>
          <p:nvPr/>
        </p:nvSpPr>
        <p:spPr>
          <a:xfrm>
            <a:off x="5190555" y="5625558"/>
            <a:ext cx="3106336" cy="3426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Tree>
    <p:extLst>
      <p:ext uri="{BB962C8B-B14F-4D97-AF65-F5344CB8AC3E}">
        <p14:creationId xmlns:p14="http://schemas.microsoft.com/office/powerpoint/2010/main" val="3926615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FE065E-6373-4FA2-8394-DC50ADCAE1F4}"/>
              </a:ext>
            </a:extLst>
          </p:cNvPr>
          <p:cNvSpPr txBox="1">
            <a:spLocks noGrp="1"/>
          </p:cNvSpPr>
          <p:nvPr>
            <p:ph type="title" idx="4294967295"/>
          </p:nvPr>
        </p:nvSpPr>
        <p:spPr>
          <a:xfrm>
            <a:off x="3237102" y="437322"/>
            <a:ext cx="5085998"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Game Play Layout (for player one)</a:t>
            </a:r>
          </a:p>
        </p:txBody>
      </p:sp>
      <p:pic>
        <p:nvPicPr>
          <p:cNvPr id="6" name="Picture 5" descr="The Cyber Threat Protector game mat with cards placed on it to illustrate where cards should be placed. The mat has a blue row at the bottom for asset cards. A middle, green row is for defense cards. The top red row is for attack cards aimed at the opponent.">
            <a:extLst>
              <a:ext uri="{FF2B5EF4-FFF2-40B4-BE49-F238E27FC236}">
                <a16:creationId xmlns:a16="http://schemas.microsoft.com/office/drawing/2014/main" id="{C4298496-8C5A-43F6-B7F5-EC90A3B0D8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990" y="1003361"/>
            <a:ext cx="9547335" cy="5428876"/>
          </a:xfrm>
          <a:prstGeom prst="rect">
            <a:avLst/>
          </a:prstGeom>
        </p:spPr>
      </p:pic>
      <p:pic>
        <p:nvPicPr>
          <p:cNvPr id="7" name="Picture 6">
            <a:extLst>
              <a:ext uri="{FF2B5EF4-FFF2-40B4-BE49-F238E27FC236}">
                <a16:creationId xmlns:a16="http://schemas.microsoft.com/office/drawing/2014/main" id="{03C58854-E12E-40E5-8B7E-56CB1BBC83B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5592" y="411063"/>
            <a:ext cx="959066" cy="1309090"/>
          </a:xfrm>
          <a:prstGeom prst="rect">
            <a:avLst/>
          </a:prstGeom>
        </p:spPr>
      </p:pic>
      <p:sp>
        <p:nvSpPr>
          <p:cNvPr id="19" name="Rectangle 18">
            <a:extLst>
              <a:ext uri="{FF2B5EF4-FFF2-40B4-BE49-F238E27FC236}">
                <a16:creationId xmlns:a16="http://schemas.microsoft.com/office/drawing/2014/main" id="{519D6506-0F96-49F5-B4F7-2ACE70E364A5}"/>
              </a:ext>
            </a:extLst>
          </p:cNvPr>
          <p:cNvSpPr/>
          <p:nvPr/>
        </p:nvSpPr>
        <p:spPr>
          <a:xfrm>
            <a:off x="481262" y="391483"/>
            <a:ext cx="917776" cy="461665"/>
          </a:xfrm>
          <a:prstGeom prst="rect">
            <a:avLst/>
          </a:prstGeom>
        </p:spPr>
        <p:txBody>
          <a:bodyPr wrap="square">
            <a:spAutoFit/>
          </a:bodyPr>
          <a:lstStyle/>
          <a:p>
            <a:pPr algn="r">
              <a:spcAft>
                <a:spcPts val="1200"/>
              </a:spcAft>
              <a:buClr>
                <a:schemeClr val="tx1"/>
              </a:buClr>
            </a:pPr>
            <a:r>
              <a:rPr lang="en-US" sz="1200" b="1" i="1" dirty="0">
                <a:solidFill>
                  <a:srgbClr val="FF6600"/>
                </a:solidFill>
              </a:rPr>
              <a:t>Shared Draw Pile</a:t>
            </a:r>
          </a:p>
        </p:txBody>
      </p:sp>
      <p:pic>
        <p:nvPicPr>
          <p:cNvPr id="10" name="Picture 9" descr="Cyber Threat Protector Cards faced down at the top left of the mat to illustrate the shared draw pile.">
            <a:extLst>
              <a:ext uri="{FF2B5EF4-FFF2-40B4-BE49-F238E27FC236}">
                <a16:creationId xmlns:a16="http://schemas.microsoft.com/office/drawing/2014/main" id="{F042F8D8-1712-455B-AAE2-E56260FF38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2849">
            <a:off x="1733121" y="264697"/>
            <a:ext cx="1014270" cy="1384442"/>
          </a:xfrm>
          <a:prstGeom prst="rect">
            <a:avLst/>
          </a:prstGeom>
        </p:spPr>
      </p:pic>
      <p:pic>
        <p:nvPicPr>
          <p:cNvPr id="8" name="Picture 7" descr="A Cyber Threat Protector card is facing up on the top right corner of the mat to illustrate where the shared discard pile should go after cards have been played or discarded.">
            <a:extLst>
              <a:ext uri="{FF2B5EF4-FFF2-40B4-BE49-F238E27FC236}">
                <a16:creationId xmlns:a16="http://schemas.microsoft.com/office/drawing/2014/main" id="{53A4619C-2311-42FF-8A87-7CC7CB17AF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60000">
            <a:off x="8619649" y="429778"/>
            <a:ext cx="959066" cy="1309091"/>
          </a:xfrm>
          <a:prstGeom prst="rect">
            <a:avLst/>
          </a:prstGeom>
        </p:spPr>
      </p:pic>
      <p:sp>
        <p:nvSpPr>
          <p:cNvPr id="21" name="Rectangle 20">
            <a:extLst>
              <a:ext uri="{FF2B5EF4-FFF2-40B4-BE49-F238E27FC236}">
                <a16:creationId xmlns:a16="http://schemas.microsoft.com/office/drawing/2014/main" id="{BF76D816-67DA-4E77-A24C-35612A4C4260}"/>
              </a:ext>
            </a:extLst>
          </p:cNvPr>
          <p:cNvSpPr/>
          <p:nvPr/>
        </p:nvSpPr>
        <p:spPr>
          <a:xfrm>
            <a:off x="9949712" y="411063"/>
            <a:ext cx="1055238" cy="461665"/>
          </a:xfrm>
          <a:prstGeom prst="rect">
            <a:avLst/>
          </a:prstGeom>
        </p:spPr>
        <p:txBody>
          <a:bodyPr wrap="square">
            <a:spAutoFit/>
          </a:bodyPr>
          <a:lstStyle/>
          <a:p>
            <a:pPr>
              <a:spcAft>
                <a:spcPts val="1200"/>
              </a:spcAft>
              <a:buClr>
                <a:schemeClr val="tx1"/>
              </a:buClr>
            </a:pPr>
            <a:r>
              <a:rPr lang="en-US" sz="1200" b="1" i="1" dirty="0">
                <a:solidFill>
                  <a:srgbClr val="FF6600"/>
                </a:solidFill>
              </a:rPr>
              <a:t>Shared Discard Pile</a:t>
            </a:r>
          </a:p>
        </p:txBody>
      </p:sp>
      <p:pic>
        <p:nvPicPr>
          <p:cNvPr id="9" name="Picture 8">
            <a:extLst>
              <a:ext uri="{FF2B5EF4-FFF2-40B4-BE49-F238E27FC236}">
                <a16:creationId xmlns:a16="http://schemas.microsoft.com/office/drawing/2014/main" id="{785FA98E-77B6-4761-8710-DDDA97D85EE3}"/>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6802" y="319461"/>
            <a:ext cx="1009416" cy="1377816"/>
          </a:xfrm>
          <a:prstGeom prst="rect">
            <a:avLst/>
          </a:prstGeom>
        </p:spPr>
      </p:pic>
      <p:pic>
        <p:nvPicPr>
          <p:cNvPr id="11" name="Picture 10" descr="Three asset cards are placed on the game mat's asset row. Each card allows the player to gain a point.">
            <a:extLst>
              <a:ext uri="{FF2B5EF4-FFF2-40B4-BE49-F238E27FC236}">
                <a16:creationId xmlns:a16="http://schemas.microsoft.com/office/drawing/2014/main" id="{04B72A40-2A83-4C00-9131-4E26B5D040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7102" y="4759639"/>
            <a:ext cx="917776" cy="1252731"/>
          </a:xfrm>
          <a:prstGeom prst="rect">
            <a:avLst/>
          </a:prstGeom>
        </p:spPr>
      </p:pic>
      <p:pic>
        <p:nvPicPr>
          <p:cNvPr id="16" name="Picture 15">
            <a:extLst>
              <a:ext uri="{FF2B5EF4-FFF2-40B4-BE49-F238E27FC236}">
                <a16:creationId xmlns:a16="http://schemas.microsoft.com/office/drawing/2014/main" id="{A3BC09B5-4407-450F-A8F4-374D19AA943C}"/>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31078" y="4759640"/>
            <a:ext cx="917776" cy="1252731"/>
          </a:xfrm>
          <a:prstGeom prst="rect">
            <a:avLst/>
          </a:prstGeom>
        </p:spPr>
      </p:pic>
      <p:pic>
        <p:nvPicPr>
          <p:cNvPr id="17" name="Picture 16">
            <a:extLst>
              <a:ext uri="{FF2B5EF4-FFF2-40B4-BE49-F238E27FC236}">
                <a16:creationId xmlns:a16="http://schemas.microsoft.com/office/drawing/2014/main" id="{8CD184D2-EB54-4C02-BD85-314221367D2A}"/>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2078" y="4759638"/>
            <a:ext cx="917776" cy="1252731"/>
          </a:xfrm>
          <a:prstGeom prst="rect">
            <a:avLst/>
          </a:prstGeom>
        </p:spPr>
      </p:pic>
      <p:pic>
        <p:nvPicPr>
          <p:cNvPr id="12" name="Picture 11" descr="Three defense cards are placed on the game mat's defense row.">
            <a:extLst>
              <a:ext uri="{FF2B5EF4-FFF2-40B4-BE49-F238E27FC236}">
                <a16:creationId xmlns:a16="http://schemas.microsoft.com/office/drawing/2014/main" id="{EB9BE06D-6988-4B17-9E3D-98C55FAA036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31078" y="3395468"/>
            <a:ext cx="917776" cy="1252732"/>
          </a:xfrm>
          <a:prstGeom prst="rect">
            <a:avLst/>
          </a:prstGeom>
        </p:spPr>
      </p:pic>
      <p:pic>
        <p:nvPicPr>
          <p:cNvPr id="14" name="Picture 13">
            <a:extLst>
              <a:ext uri="{FF2B5EF4-FFF2-40B4-BE49-F238E27FC236}">
                <a16:creationId xmlns:a16="http://schemas.microsoft.com/office/drawing/2014/main" id="{E0ACD688-6AB6-40BD-A785-F75C5C19F0F0}"/>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29437" y="3395468"/>
            <a:ext cx="917777" cy="1252732"/>
          </a:xfrm>
          <a:prstGeom prst="rect">
            <a:avLst/>
          </a:prstGeom>
        </p:spPr>
      </p:pic>
      <p:pic>
        <p:nvPicPr>
          <p:cNvPr id="15" name="Picture 14">
            <a:extLst>
              <a:ext uri="{FF2B5EF4-FFF2-40B4-BE49-F238E27FC236}">
                <a16:creationId xmlns:a16="http://schemas.microsoft.com/office/drawing/2014/main" id="{6DA8DEFD-8A2C-4A8A-A685-56313E74E67F}"/>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44362" y="3372277"/>
            <a:ext cx="917777" cy="1252732"/>
          </a:xfrm>
          <a:prstGeom prst="rect">
            <a:avLst/>
          </a:prstGeom>
        </p:spPr>
      </p:pic>
      <p:pic>
        <p:nvPicPr>
          <p:cNvPr id="18" name="Picture 17" descr="Attack cards that player one has placed in the attack row on the game mat. ">
            <a:extLst>
              <a:ext uri="{FF2B5EF4-FFF2-40B4-BE49-F238E27FC236}">
                <a16:creationId xmlns:a16="http://schemas.microsoft.com/office/drawing/2014/main" id="{541C6D24-D49B-41A3-ADB8-2A1D71C0DD3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5229438" y="2008106"/>
            <a:ext cx="917776" cy="1252731"/>
          </a:xfrm>
          <a:prstGeom prst="rect">
            <a:avLst/>
          </a:prstGeom>
        </p:spPr>
      </p:pic>
      <p:sp>
        <p:nvSpPr>
          <p:cNvPr id="23" name="Rectangle 22">
            <a:extLst>
              <a:ext uri="{FF2B5EF4-FFF2-40B4-BE49-F238E27FC236}">
                <a16:creationId xmlns:a16="http://schemas.microsoft.com/office/drawing/2014/main" id="{8EB129A5-C8B3-4F62-BFBE-C0E61B8D3116}"/>
              </a:ext>
            </a:extLst>
          </p:cNvPr>
          <p:cNvSpPr/>
          <p:nvPr/>
        </p:nvSpPr>
        <p:spPr>
          <a:xfrm>
            <a:off x="10748893" y="2130878"/>
            <a:ext cx="1055238" cy="1015663"/>
          </a:xfrm>
          <a:prstGeom prst="rect">
            <a:avLst/>
          </a:prstGeom>
        </p:spPr>
        <p:txBody>
          <a:bodyPr wrap="square">
            <a:spAutoFit/>
          </a:bodyPr>
          <a:lstStyle/>
          <a:p>
            <a:pPr>
              <a:spcAft>
                <a:spcPts val="1200"/>
              </a:spcAft>
              <a:buClr>
                <a:schemeClr val="tx1"/>
              </a:buClr>
            </a:pPr>
            <a:r>
              <a:rPr lang="en-US" sz="1200" b="1" i="1" dirty="0">
                <a:solidFill>
                  <a:srgbClr val="FF6600"/>
                </a:solidFill>
              </a:rPr>
              <a:t>Player One targeting player two with these attack cards</a:t>
            </a:r>
          </a:p>
        </p:txBody>
      </p:sp>
      <p:pic>
        <p:nvPicPr>
          <p:cNvPr id="13" name="Picture 12">
            <a:extLst>
              <a:ext uri="{FF2B5EF4-FFF2-40B4-BE49-F238E27FC236}">
                <a16:creationId xmlns:a16="http://schemas.microsoft.com/office/drawing/2014/main" id="{98C40B97-C9E1-497C-A44E-3DA3B9C8C34A}"/>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800000">
            <a:off x="7162139" y="1984915"/>
            <a:ext cx="917776" cy="1252731"/>
          </a:xfrm>
          <a:prstGeom prst="rect">
            <a:avLst/>
          </a:prstGeom>
        </p:spPr>
      </p:pic>
      <p:sp>
        <p:nvSpPr>
          <p:cNvPr id="2" name="Arrow: Right 1">
            <a:extLst>
              <a:ext uri="{FF2B5EF4-FFF2-40B4-BE49-F238E27FC236}">
                <a16:creationId xmlns:a16="http://schemas.microsoft.com/office/drawing/2014/main" id="{7F3452B7-4DC8-4181-86CC-21806989E7B2}"/>
              </a:ext>
              <a:ext uri="{C183D7F6-B498-43B3-948B-1728B52AA6E4}">
                <adec:decorative xmlns:adec="http://schemas.microsoft.com/office/drawing/2017/decorative" val="1"/>
              </a:ext>
            </a:extLst>
          </p:cNvPr>
          <p:cNvSpPr/>
          <p:nvPr/>
        </p:nvSpPr>
        <p:spPr>
          <a:xfrm>
            <a:off x="1404642" y="564788"/>
            <a:ext cx="182422" cy="112856"/>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018997A7-715F-4652-B739-E1EEAF03B3F3}"/>
              </a:ext>
              <a:ext uri="{C183D7F6-B498-43B3-948B-1728B52AA6E4}">
                <adec:decorative xmlns:adec="http://schemas.microsoft.com/office/drawing/2017/decorative" val="1"/>
              </a:ext>
            </a:extLst>
          </p:cNvPr>
          <p:cNvSpPr/>
          <p:nvPr/>
        </p:nvSpPr>
        <p:spPr>
          <a:xfrm flipH="1">
            <a:off x="9725652" y="629495"/>
            <a:ext cx="182422" cy="112856"/>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593AC0BF-D71F-4A98-A72C-6B3D0F772FF2}"/>
              </a:ext>
              <a:ext uri="{C183D7F6-B498-43B3-948B-1728B52AA6E4}">
                <adec:decorative xmlns:adec="http://schemas.microsoft.com/office/drawing/2017/decorative" val="1"/>
              </a:ext>
            </a:extLst>
          </p:cNvPr>
          <p:cNvSpPr/>
          <p:nvPr/>
        </p:nvSpPr>
        <p:spPr>
          <a:xfrm flipH="1">
            <a:off x="10482398" y="2525854"/>
            <a:ext cx="182422" cy="112856"/>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5358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3F53F7-A38E-4CAD-9697-FA3CEA099404}"/>
              </a:ext>
            </a:extLst>
          </p:cNvPr>
          <p:cNvSpPr txBox="1">
            <a:spLocks noGrp="1"/>
          </p:cNvSpPr>
          <p:nvPr>
            <p:ph type="title" idx="4294967295"/>
          </p:nvPr>
        </p:nvSpPr>
        <p:spPr>
          <a:xfrm>
            <a:off x="838199" y="437322"/>
            <a:ext cx="1112450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Getting Started: </a:t>
            </a:r>
            <a:r>
              <a:rPr kumimoji="0" lang="en-US" sz="3600" b="0" i="0" u="none" strike="noStrike" kern="1200" cap="none" spc="0" normalizeH="0" baseline="0" noProof="0" dirty="0">
                <a:ln>
                  <a:noFill/>
                </a:ln>
                <a:solidFill>
                  <a:schemeClr val="tx1"/>
                </a:solidFill>
                <a:effectLst/>
                <a:uLnTx/>
                <a:uFillTx/>
                <a:latin typeface="+mn-lt"/>
                <a:ea typeface="+mn-ea"/>
                <a:cs typeface="+mn-cs"/>
              </a:rPr>
              <a:t>Each Player Does the Following…</a:t>
            </a:r>
            <a:endParaRPr kumimoji="0" lang="en-US" sz="3600" b="0" i="1" u="none" strike="noStrike" kern="1200" cap="none" spc="0" normalizeH="0" baseline="0" noProof="0" dirty="0">
              <a:ln>
                <a:noFill/>
              </a:ln>
              <a:solidFill>
                <a:schemeClr val="accent2"/>
              </a:solidFill>
              <a:effectLst/>
              <a:uLnTx/>
              <a:uFillTx/>
              <a:latin typeface="+mn-lt"/>
              <a:ea typeface="+mn-ea"/>
              <a:cs typeface="+mn-cs"/>
            </a:endParaRPr>
          </a:p>
        </p:txBody>
      </p:sp>
      <p:sp>
        <p:nvSpPr>
          <p:cNvPr id="2" name="Content Placeholder 1">
            <a:extLst>
              <a:ext uri="{FF2B5EF4-FFF2-40B4-BE49-F238E27FC236}">
                <a16:creationId xmlns:a16="http://schemas.microsoft.com/office/drawing/2014/main" id="{5C145186-5CFE-4630-8314-0B477E884394}"/>
              </a:ext>
            </a:extLst>
          </p:cNvPr>
          <p:cNvSpPr>
            <a:spLocks noGrp="1"/>
          </p:cNvSpPr>
          <p:nvPr>
            <p:ph type="subTitle" idx="1"/>
          </p:nvPr>
        </p:nvSpPr>
        <p:spPr>
          <a:xfrm>
            <a:off x="838198" y="1462677"/>
            <a:ext cx="10537273" cy="4183114"/>
          </a:xfrm>
        </p:spPr>
        <p:txBody>
          <a:bodyPr/>
          <a:lstStyle/>
          <a:p>
            <a:pPr marL="514350" indent="-514350">
              <a:lnSpc>
                <a:spcPct val="100000"/>
              </a:lnSpc>
              <a:spcBef>
                <a:spcPts val="0"/>
              </a:spcBef>
              <a:spcAft>
                <a:spcPts val="1200"/>
              </a:spcAft>
              <a:buFont typeface="+mj-lt"/>
              <a:buAutoNum type="arabicPeriod"/>
            </a:pPr>
            <a:r>
              <a:rPr lang="en-US" sz="2200" b="1" u="sng" dirty="0">
                <a:latin typeface="Arial" panose="020B0604020202020204" pitchFamily="34" charset="0"/>
                <a:cs typeface="Arial" panose="020B0604020202020204" pitchFamily="34" charset="0"/>
              </a:rPr>
              <a:t>Open your pack</a:t>
            </a:r>
            <a:r>
              <a:rPr lang="en-US" sz="2200" dirty="0">
                <a:latin typeface="Arial" panose="020B0604020202020204" pitchFamily="34" charset="0"/>
                <a:cs typeface="Arial" panose="020B0604020202020204" pitchFamily="34" charset="0"/>
              </a:rPr>
              <a:t> of Cyber Threat Protector cards. One deck is shared between two players.</a:t>
            </a:r>
          </a:p>
          <a:p>
            <a:pPr marL="514350" indent="-514350">
              <a:lnSpc>
                <a:spcPct val="100000"/>
              </a:lnSpc>
              <a:spcBef>
                <a:spcPts val="0"/>
              </a:spcBef>
              <a:spcAft>
                <a:spcPts val="1200"/>
              </a:spcAft>
              <a:buFont typeface="+mj-lt"/>
              <a:buAutoNum type="arabicPeriod"/>
            </a:pPr>
            <a:r>
              <a:rPr lang="en-US" sz="2200" b="1" u="sng" dirty="0">
                <a:latin typeface="Arial" panose="020B0604020202020204" pitchFamily="34" charset="0"/>
                <a:cs typeface="Arial" panose="020B0604020202020204" pitchFamily="34" charset="0"/>
              </a:rPr>
              <a:t>Shuffle</a:t>
            </a:r>
            <a:r>
              <a:rPr lang="en-US" sz="2200" dirty="0">
                <a:latin typeface="Arial" panose="020B0604020202020204" pitchFamily="34" charset="0"/>
                <a:cs typeface="Arial" panose="020B0604020202020204" pitchFamily="34" charset="0"/>
              </a:rPr>
              <a:t> your deck,</a:t>
            </a:r>
          </a:p>
          <a:p>
            <a:pPr marL="514350" indent="-514350">
              <a:lnSpc>
                <a:spcPct val="100000"/>
              </a:lnSpc>
              <a:spcBef>
                <a:spcPts val="0"/>
              </a:spcBef>
              <a:spcAft>
                <a:spcPts val="1200"/>
              </a:spcAft>
              <a:buFont typeface="+mj-lt"/>
              <a:buAutoNum type="arabicPeriod"/>
            </a:pPr>
            <a:r>
              <a:rPr lang="en-US" sz="2200" b="1" u="sng" dirty="0">
                <a:latin typeface="Arial" panose="020B0604020202020204" pitchFamily="34" charset="0"/>
                <a:cs typeface="Arial" panose="020B0604020202020204" pitchFamily="34" charset="0"/>
              </a:rPr>
              <a:t>Place</a:t>
            </a:r>
            <a:r>
              <a:rPr lang="en-US" sz="2200" dirty="0">
                <a:latin typeface="Arial" panose="020B0604020202020204" pitchFamily="34" charset="0"/>
                <a:cs typeface="Arial" panose="020B0604020202020204" pitchFamily="34" charset="0"/>
              </a:rPr>
              <a:t> the decks between you and your opponent to share.</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(This deck is the draw pile)</a:t>
            </a:r>
          </a:p>
          <a:p>
            <a:pPr marL="514350" indent="-514350">
              <a:lnSpc>
                <a:spcPct val="100000"/>
              </a:lnSpc>
              <a:spcBef>
                <a:spcPts val="0"/>
              </a:spcBef>
              <a:spcAft>
                <a:spcPts val="1200"/>
              </a:spcAft>
              <a:buFont typeface="+mj-lt"/>
              <a:buAutoNum type="arabicPeriod"/>
            </a:pPr>
            <a:r>
              <a:rPr lang="en-US" sz="2200" b="1" u="sng" dirty="0">
                <a:latin typeface="Arial" panose="020B0604020202020204" pitchFamily="34" charset="0"/>
                <a:cs typeface="Arial" panose="020B0604020202020204" pitchFamily="34" charset="0"/>
              </a:rPr>
              <a:t>Decide the order</a:t>
            </a:r>
            <a:r>
              <a:rPr lang="en-US" sz="2200" dirty="0">
                <a:latin typeface="Arial" panose="020B0604020202020204" pitchFamily="34" charset="0"/>
                <a:cs typeface="Arial" panose="020B0604020202020204" pitchFamily="34" charset="0"/>
              </a:rPr>
              <a:t> of who is going first and who will go second,</a:t>
            </a:r>
          </a:p>
          <a:p>
            <a:pPr marL="514350" indent="-514350">
              <a:lnSpc>
                <a:spcPct val="100000"/>
              </a:lnSpc>
              <a:spcBef>
                <a:spcPts val="0"/>
              </a:spcBef>
              <a:spcAft>
                <a:spcPts val="1200"/>
              </a:spcAft>
              <a:buFont typeface="+mj-lt"/>
              <a:buAutoNum type="arabicPeriod"/>
            </a:pPr>
            <a:r>
              <a:rPr lang="en-US" sz="2200" b="1" u="sng" dirty="0">
                <a:latin typeface="Arial" panose="020B0604020202020204" pitchFamily="34" charset="0"/>
                <a:cs typeface="Arial" panose="020B0604020202020204" pitchFamily="34" charset="0"/>
              </a:rPr>
              <a:t>Write your names</a:t>
            </a:r>
            <a:r>
              <a:rPr lang="en-US" sz="2200" b="1"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on a score sheet,</a:t>
            </a:r>
          </a:p>
        </p:txBody>
      </p:sp>
    </p:spTree>
    <p:extLst>
      <p:ext uri="{BB962C8B-B14F-4D97-AF65-F5344CB8AC3E}">
        <p14:creationId xmlns:p14="http://schemas.microsoft.com/office/powerpoint/2010/main" val="32979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D4A21D-1371-4990-8D99-A0A6978DB25B}"/>
              </a:ext>
            </a:extLst>
          </p:cNvPr>
          <p:cNvSpPr txBox="1">
            <a:spLocks noGrp="1"/>
          </p:cNvSpPr>
          <p:nvPr>
            <p:ph type="title" idx="4294967295"/>
          </p:nvPr>
        </p:nvSpPr>
        <p:spPr>
          <a:xfrm>
            <a:off x="838199" y="437322"/>
            <a:ext cx="1112450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How do you play?</a:t>
            </a:r>
            <a:endParaRPr kumimoji="0" lang="en-US" sz="3600" b="1" i="1" u="none" strike="noStrike" kern="1200" cap="none" spc="0" normalizeH="0" baseline="0" noProof="0" dirty="0">
              <a:ln>
                <a:noFill/>
              </a:ln>
              <a:solidFill>
                <a:schemeClr val="accent2"/>
              </a:solidFill>
              <a:effectLst/>
              <a:uLnTx/>
              <a:uFillTx/>
              <a:latin typeface="+mn-lt"/>
              <a:ea typeface="+mn-ea"/>
              <a:cs typeface="+mn-cs"/>
            </a:endParaRPr>
          </a:p>
        </p:txBody>
      </p:sp>
      <p:sp>
        <p:nvSpPr>
          <p:cNvPr id="2" name="Content Placeholder 1">
            <a:extLst>
              <a:ext uri="{FF2B5EF4-FFF2-40B4-BE49-F238E27FC236}">
                <a16:creationId xmlns:a16="http://schemas.microsoft.com/office/drawing/2014/main" id="{EAB6844C-3789-497F-AD21-369547531EBA}"/>
              </a:ext>
              <a:ext uri="{C183D7F6-B498-43B3-948B-1728B52AA6E4}">
                <adec:decorative xmlns:adec="http://schemas.microsoft.com/office/drawing/2017/decorative" val="0"/>
              </a:ext>
            </a:extLst>
          </p:cNvPr>
          <p:cNvSpPr>
            <a:spLocks noGrp="1"/>
          </p:cNvSpPr>
          <p:nvPr>
            <p:ph idx="1"/>
          </p:nvPr>
        </p:nvSpPr>
        <p:spPr>
          <a:xfrm>
            <a:off x="838199" y="1432240"/>
            <a:ext cx="10599201" cy="5077460"/>
          </a:xfrm>
        </p:spPr>
        <p:txBody>
          <a:bodyPr/>
          <a:lstStyle/>
          <a:p>
            <a:pPr marL="0" indent="0">
              <a:lnSpc>
                <a:spcPct val="100000"/>
              </a:lnSpc>
              <a:spcBef>
                <a:spcPts val="0"/>
              </a:spcBef>
              <a:spcAft>
                <a:spcPts val="600"/>
              </a:spcAft>
              <a:buNone/>
            </a:pPr>
            <a:r>
              <a:rPr lang="en-US" sz="2200" b="1" dirty="0">
                <a:latin typeface="Arial" panose="020B0604020202020204" pitchFamily="34" charset="0"/>
                <a:cs typeface="Arial" panose="020B0604020202020204" pitchFamily="34" charset="0"/>
              </a:rPr>
              <a:t>Turn-based game.</a:t>
            </a:r>
          </a:p>
          <a:p>
            <a:pPr>
              <a:spcAft>
                <a:spcPts val="600"/>
              </a:spcAft>
              <a:buClr>
                <a:schemeClr val="tx1"/>
              </a:buClr>
            </a:pPr>
            <a:r>
              <a:rPr lang="en-US" sz="2200" dirty="0">
                <a:latin typeface="Arial" panose="020B0604020202020204" pitchFamily="34" charset="0"/>
                <a:cs typeface="Arial" panose="020B0604020202020204" pitchFamily="34" charset="0"/>
              </a:rPr>
              <a:t>Each player draws five cards from the draw pile/deck (player 1 draws first)</a:t>
            </a:r>
          </a:p>
          <a:p>
            <a:pPr marL="914400" lvl="1" indent="-457200">
              <a:spcAft>
                <a:spcPts val="1200"/>
              </a:spcAft>
              <a:buClr>
                <a:schemeClr val="tx1"/>
              </a:buClr>
              <a:buFont typeface="+mj-lt"/>
              <a:buAutoNum type="alphaLcPeriod"/>
            </a:pPr>
            <a:r>
              <a:rPr lang="en-US" sz="1800" dirty="0">
                <a:latin typeface="Arial" panose="020B0604020202020204" pitchFamily="34" charset="0"/>
                <a:cs typeface="Arial" panose="020B0604020202020204" pitchFamily="34" charset="0"/>
              </a:rPr>
              <a:t>A player should never have more than </a:t>
            </a:r>
            <a:r>
              <a:rPr lang="en-US" sz="1800" b="1" u="sng" dirty="0">
                <a:solidFill>
                  <a:schemeClr val="accent2"/>
                </a:solidFill>
                <a:latin typeface="Arial" panose="020B0604020202020204" pitchFamily="34" charset="0"/>
                <a:cs typeface="Arial" panose="020B0604020202020204" pitchFamily="34" charset="0"/>
              </a:rPr>
              <a:t>5 cards</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in their hand</a:t>
            </a:r>
          </a:p>
          <a:p>
            <a:pPr marL="0" indent="0">
              <a:spcAft>
                <a:spcPts val="1200"/>
              </a:spcAft>
              <a:buClr>
                <a:schemeClr val="tx1"/>
              </a:buClr>
              <a:buNone/>
            </a:pPr>
            <a:r>
              <a:rPr lang="en-US" sz="2000" b="1" u="sng" dirty="0">
                <a:solidFill>
                  <a:schemeClr val="accent2"/>
                </a:solidFill>
                <a:latin typeface="Arial" panose="020B0604020202020204" pitchFamily="34" charset="0"/>
                <a:cs typeface="Arial" panose="020B0604020202020204" pitchFamily="34" charset="0"/>
              </a:rPr>
              <a:t>Player One</a:t>
            </a:r>
            <a:endParaRPr lang="en-US" sz="2000" dirty="0">
              <a:solidFill>
                <a:schemeClr val="accent2"/>
              </a:solidFill>
              <a:latin typeface="Arial" panose="020B0604020202020204" pitchFamily="34" charset="0"/>
              <a:cs typeface="Arial" panose="020B0604020202020204" pitchFamily="34" charset="0"/>
            </a:endParaRPr>
          </a:p>
          <a:p>
            <a:pPr marL="457200" indent="-457200">
              <a:spcAft>
                <a:spcPts val="600"/>
              </a:spcAft>
              <a:buClr>
                <a:schemeClr val="tx1"/>
              </a:buClr>
              <a:buFont typeface="+mj-lt"/>
              <a:buAutoNum type="arabicPeriod"/>
            </a:pPr>
            <a:r>
              <a:rPr lang="en-US" sz="2200" dirty="0">
                <a:latin typeface="Arial" panose="020B0604020202020204" pitchFamily="34" charset="0"/>
                <a:cs typeface="Arial" panose="020B0604020202020204" pitchFamily="34" charset="0"/>
              </a:rPr>
              <a:t>On the first turn </a:t>
            </a:r>
            <a:r>
              <a:rPr lang="en-US" sz="2200" b="1" dirty="0">
                <a:latin typeface="Arial" panose="020B0604020202020204" pitchFamily="34" charset="0"/>
                <a:cs typeface="Arial" panose="020B0604020202020204" pitchFamily="34" charset="0"/>
              </a:rPr>
              <a:t>only</a:t>
            </a:r>
            <a:r>
              <a:rPr lang="en-US" sz="2200" dirty="0">
                <a:latin typeface="Arial" panose="020B0604020202020204" pitchFamily="34" charset="0"/>
                <a:cs typeface="Arial" panose="020B0604020202020204" pitchFamily="34" charset="0"/>
              </a:rPr>
              <a:t>, </a:t>
            </a:r>
            <a:r>
              <a:rPr lang="en-US" sz="2200" b="1" u="sng" dirty="0">
                <a:latin typeface="Arial" panose="020B0604020202020204" pitchFamily="34" charset="0"/>
                <a:cs typeface="Arial" panose="020B0604020202020204" pitchFamily="34" charset="0"/>
              </a:rPr>
              <a:t>only</a:t>
            </a:r>
            <a:r>
              <a:rPr lang="en-US" sz="2200" b="1" dirty="0">
                <a:latin typeface="Arial" panose="020B0604020202020204" pitchFamily="34" charset="0"/>
                <a:cs typeface="Arial" panose="020B0604020202020204" pitchFamily="34" charset="0"/>
              </a:rPr>
              <a:t> player 1 </a:t>
            </a:r>
            <a:r>
              <a:rPr lang="en-US" sz="2200" dirty="0">
                <a:latin typeface="Arial" panose="020B0604020202020204" pitchFamily="34" charset="0"/>
                <a:cs typeface="Arial" panose="020B0604020202020204" pitchFamily="34" charset="0"/>
              </a:rPr>
              <a:t>can play </a:t>
            </a:r>
            <a:r>
              <a:rPr lang="en-US" sz="2200" b="1" u="sng" dirty="0">
                <a:solidFill>
                  <a:schemeClr val="accent2"/>
                </a:solidFill>
                <a:latin typeface="Arial" panose="020B0604020202020204" pitchFamily="34" charset="0"/>
                <a:cs typeface="Arial" panose="020B0604020202020204" pitchFamily="34" charset="0"/>
              </a:rPr>
              <a:t>up to 4 cards</a:t>
            </a:r>
            <a:r>
              <a:rPr lang="en-US" sz="2200" dirty="0">
                <a:latin typeface="Arial" panose="020B0604020202020204" pitchFamily="34" charset="0"/>
                <a:cs typeface="Arial" panose="020B0604020202020204" pitchFamily="34" charset="0"/>
              </a:rPr>
              <a:t> from their hand</a:t>
            </a:r>
          </a:p>
          <a:p>
            <a:pPr marL="914400" lvl="1" indent="-457200">
              <a:spcAft>
                <a:spcPts val="600"/>
              </a:spcAft>
              <a:buClr>
                <a:schemeClr val="tx1"/>
              </a:buClr>
              <a:buFont typeface="+mj-lt"/>
              <a:buAutoNum type="alphaLcPeriod"/>
            </a:pPr>
            <a:r>
              <a:rPr lang="en-US" sz="1800" dirty="0">
                <a:highlight>
                  <a:srgbClr val="FFFF00"/>
                </a:highlight>
                <a:latin typeface="Arial" panose="020B0604020202020204" pitchFamily="34" charset="0"/>
                <a:cs typeface="Arial" panose="020B0604020202020204" pitchFamily="34" charset="0"/>
              </a:rPr>
              <a:t>This is the </a:t>
            </a:r>
            <a:r>
              <a:rPr lang="en-US" sz="1800" b="1" u="sng" dirty="0">
                <a:highlight>
                  <a:srgbClr val="FFFF00"/>
                </a:highlight>
                <a:latin typeface="Arial" panose="020B0604020202020204" pitchFamily="34" charset="0"/>
                <a:cs typeface="Arial" panose="020B0604020202020204" pitchFamily="34" charset="0"/>
              </a:rPr>
              <a:t>only time</a:t>
            </a:r>
            <a:r>
              <a:rPr lang="en-US" sz="1800" b="1" dirty="0">
                <a:highlight>
                  <a:srgbClr val="FFFF00"/>
                </a:highlight>
                <a:latin typeface="Arial" panose="020B0604020202020204" pitchFamily="34" charset="0"/>
                <a:cs typeface="Arial" panose="020B0604020202020204" pitchFamily="34" charset="0"/>
              </a:rPr>
              <a:t> </a:t>
            </a:r>
            <a:r>
              <a:rPr lang="en-US" sz="1800" dirty="0">
                <a:highlight>
                  <a:srgbClr val="FFFF00"/>
                </a:highlight>
                <a:latin typeface="Arial" panose="020B0604020202020204" pitchFamily="34" charset="0"/>
                <a:cs typeface="Arial" panose="020B0604020202020204" pitchFamily="34" charset="0"/>
              </a:rPr>
              <a:t>that a player will play </a:t>
            </a:r>
            <a:r>
              <a:rPr lang="en-US" sz="1800" b="1" u="sng" dirty="0">
                <a:highlight>
                  <a:srgbClr val="FFFF00"/>
                </a:highlight>
                <a:latin typeface="Arial" panose="020B0604020202020204" pitchFamily="34" charset="0"/>
                <a:cs typeface="Arial" panose="020B0604020202020204" pitchFamily="34" charset="0"/>
              </a:rPr>
              <a:t>more</a:t>
            </a:r>
            <a:r>
              <a:rPr lang="en-US" sz="1800" dirty="0">
                <a:highlight>
                  <a:srgbClr val="FFFF00"/>
                </a:highlight>
                <a:latin typeface="Arial" panose="020B0604020202020204" pitchFamily="34" charset="0"/>
                <a:cs typeface="Arial" panose="020B0604020202020204" pitchFamily="34" charset="0"/>
              </a:rPr>
              <a:t> than 3 cards. Each round after this, both players can only select </a:t>
            </a:r>
            <a:r>
              <a:rPr lang="en-US" sz="1800" b="1" u="sng" dirty="0">
                <a:highlight>
                  <a:srgbClr val="FFFF00"/>
                </a:highlight>
                <a:latin typeface="Arial" panose="020B0604020202020204" pitchFamily="34" charset="0"/>
                <a:cs typeface="Arial" panose="020B0604020202020204" pitchFamily="34" charset="0"/>
              </a:rPr>
              <a:t>up to</a:t>
            </a:r>
            <a:r>
              <a:rPr lang="en-US" sz="1800" b="1" dirty="0">
                <a:highlight>
                  <a:srgbClr val="FFFF00"/>
                </a:highlight>
                <a:latin typeface="Arial" panose="020B0604020202020204" pitchFamily="34" charset="0"/>
                <a:cs typeface="Arial" panose="020B0604020202020204" pitchFamily="34" charset="0"/>
              </a:rPr>
              <a:t> </a:t>
            </a:r>
            <a:r>
              <a:rPr lang="en-US" sz="1800" dirty="0">
                <a:highlight>
                  <a:srgbClr val="FFFF00"/>
                </a:highlight>
                <a:latin typeface="Arial" panose="020B0604020202020204" pitchFamily="34" charset="0"/>
                <a:cs typeface="Arial" panose="020B0604020202020204" pitchFamily="34" charset="0"/>
              </a:rPr>
              <a:t>3 cards to play</a:t>
            </a:r>
          </a:p>
          <a:p>
            <a:pPr marL="457200" indent="-457200">
              <a:spcAft>
                <a:spcPts val="600"/>
              </a:spcAft>
              <a:buClr>
                <a:schemeClr val="tx1"/>
              </a:buClr>
              <a:buFont typeface="+mj-lt"/>
              <a:buAutoNum type="arabicPeriod"/>
            </a:pPr>
            <a:r>
              <a:rPr lang="en-US" sz="2200" dirty="0">
                <a:latin typeface="Arial" panose="020B0604020202020204" pitchFamily="34" charset="0"/>
                <a:cs typeface="Arial" panose="020B0604020202020204" pitchFamily="34" charset="0"/>
              </a:rPr>
              <a:t>Player 1 discards all un-played cards into a new pile (</a:t>
            </a:r>
            <a:r>
              <a:rPr lang="en-US" sz="2200" b="1" dirty="0">
                <a:latin typeface="Arial" panose="020B0604020202020204" pitchFamily="34" charset="0"/>
                <a:cs typeface="Arial" panose="020B0604020202020204" pitchFamily="34" charset="0"/>
              </a:rPr>
              <a:t>face up</a:t>
            </a:r>
            <a:r>
              <a:rPr lang="en-US" sz="2200" dirty="0">
                <a:latin typeface="Arial" panose="020B0604020202020204" pitchFamily="34" charset="0"/>
                <a:cs typeface="Arial" panose="020B0604020202020204" pitchFamily="34" charset="0"/>
              </a:rPr>
              <a:t>) – called the discard pile</a:t>
            </a:r>
          </a:p>
          <a:p>
            <a:pPr marL="457200" indent="-457200">
              <a:spcAft>
                <a:spcPts val="600"/>
              </a:spcAft>
              <a:buClr>
                <a:schemeClr val="tx1"/>
              </a:buClr>
              <a:buFont typeface="+mj-lt"/>
              <a:buAutoNum type="arabicPeriod"/>
            </a:pPr>
            <a:r>
              <a:rPr lang="en-US" sz="2200" dirty="0">
                <a:latin typeface="Arial" panose="020B0604020202020204" pitchFamily="34" charset="0"/>
                <a:cs typeface="Arial" panose="020B0604020202020204" pitchFamily="34" charset="0"/>
              </a:rPr>
              <a:t>Both players share the discard pile</a:t>
            </a:r>
          </a:p>
          <a:p>
            <a:pPr marL="457200" indent="-457200">
              <a:spcAft>
                <a:spcPts val="600"/>
              </a:spcAft>
              <a:buClr>
                <a:schemeClr val="tx1"/>
              </a:buClr>
              <a:buFont typeface="+mj-lt"/>
              <a:buAutoNum type="arabicPeriod"/>
            </a:pPr>
            <a:r>
              <a:rPr lang="en-US" sz="2200" dirty="0">
                <a:latin typeface="Arial" panose="020B0604020202020204" pitchFamily="34" charset="0"/>
                <a:cs typeface="Arial" panose="020B0604020202020204" pitchFamily="34" charset="0"/>
              </a:rPr>
              <a:t>Player 1 then </a:t>
            </a:r>
            <a:r>
              <a:rPr lang="en-US" sz="2200" b="1" u="sng" dirty="0">
                <a:solidFill>
                  <a:schemeClr val="accent2"/>
                </a:solidFill>
                <a:latin typeface="Arial" panose="020B0604020202020204" pitchFamily="34" charset="0"/>
                <a:cs typeface="Arial" panose="020B0604020202020204" pitchFamily="34" charset="0"/>
              </a:rPr>
              <a:t>draws 5 cards</a:t>
            </a:r>
            <a:r>
              <a:rPr lang="en-US" sz="2200" dirty="0">
                <a:latin typeface="Arial" panose="020B0604020202020204" pitchFamily="34" charset="0"/>
                <a:cs typeface="Arial" panose="020B0604020202020204" pitchFamily="34" charset="0"/>
              </a:rPr>
              <a:t> from the draw pile, ending their turn</a:t>
            </a:r>
          </a:p>
        </p:txBody>
      </p:sp>
    </p:spTree>
    <p:extLst>
      <p:ext uri="{BB962C8B-B14F-4D97-AF65-F5344CB8AC3E}">
        <p14:creationId xmlns:p14="http://schemas.microsoft.com/office/powerpoint/2010/main" val="2515206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6430E0DD140F488A4959824BE4A7A8" ma:contentTypeVersion="18" ma:contentTypeDescription="Create a new document." ma:contentTypeScope="" ma:versionID="0730c5db13f3d1f37fcb3053c4a08612">
  <xsd:schema xmlns:xsd="http://www.w3.org/2001/XMLSchema" xmlns:xs="http://www.w3.org/2001/XMLSchema" xmlns:p="http://schemas.microsoft.com/office/2006/metadata/properties" xmlns:ns2="7e699395-a314-4c32-bf3f-a36da288469c" xmlns:ns3="6d4ad29e-7ea4-453c-8461-b024e9c32bf7" targetNamespace="http://schemas.microsoft.com/office/2006/metadata/properties" ma:root="true" ma:fieldsID="e29a30e7b80c99777adb7674863b8ad5" ns2:_="" ns3:_="">
    <xsd:import namespace="7e699395-a314-4c32-bf3f-a36da288469c"/>
    <xsd:import namespace="6d4ad29e-7ea4-453c-8461-b024e9c32bf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2:SharedWithUsers" minOccurs="0"/>
                <xsd:element ref="ns2:SharedWithDetail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699395-a314-4c32-bf3f-a36da288469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3a551e8c-f8b1-46a8-906e-f13ad16edb7b}" ma:internalName="TaxCatchAll" ma:showField="CatchAllData" ma:web="7e699395-a314-4c32-bf3f-a36da288469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4ad29e-7ea4-453c-8461-b024e9c32bf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7e2460c1-68ac-49f9-8926-f1c18bc8cf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6d4ad29e-7ea4-453c-8461-b024e9c32bf7">
      <Terms xmlns="http://schemas.microsoft.com/office/infopath/2007/PartnerControls"/>
    </lcf76f155ced4ddcb4097134ff3c332f>
    <TaxCatchAll xmlns="7e699395-a314-4c32-bf3f-a36da288469c" xsi:nil="true"/>
  </documentManagement>
</p:properties>
</file>

<file path=customXml/itemProps1.xml><?xml version="1.0" encoding="utf-8"?>
<ds:datastoreItem xmlns:ds="http://schemas.openxmlformats.org/officeDocument/2006/customXml" ds:itemID="{015BFC27-26DA-4C28-BCFD-6D90CA5EF858}"/>
</file>

<file path=customXml/itemProps2.xml><?xml version="1.0" encoding="utf-8"?>
<ds:datastoreItem xmlns:ds="http://schemas.openxmlformats.org/officeDocument/2006/customXml" ds:itemID="{067433B3-8572-4364-8B13-2D403FF5174A}"/>
</file>

<file path=customXml/itemProps3.xml><?xml version="1.0" encoding="utf-8"?>
<ds:datastoreItem xmlns:ds="http://schemas.openxmlformats.org/officeDocument/2006/customXml" ds:itemID="{C0323589-4C31-4606-A6CB-105805EBF419}"/>
</file>

<file path=customXml/itemProps4.xml><?xml version="1.0" encoding="utf-8"?>
<ds:datastoreItem xmlns:ds="http://schemas.openxmlformats.org/officeDocument/2006/customXml" ds:itemID="{2A9F2F69-BD4D-4F06-9E87-1B14880F705F}"/>
</file>

<file path=docProps/app.xml><?xml version="1.0" encoding="utf-8"?>
<Properties xmlns="http://schemas.openxmlformats.org/officeDocument/2006/extended-properties" xmlns:vt="http://schemas.openxmlformats.org/officeDocument/2006/docPropsVTypes">
  <TotalTime>2875</TotalTime>
  <Words>865</Words>
  <Application>Microsoft Office PowerPoint</Application>
  <PresentationFormat>Widescreen</PresentationFormat>
  <Paragraphs>166</Paragraphs>
  <Slides>14</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Aptos</vt:lpstr>
      <vt:lpstr>Arial</vt:lpstr>
      <vt:lpstr>Calibri</vt:lpstr>
      <vt:lpstr>Wingdings</vt:lpstr>
      <vt:lpstr>Office Theme</vt:lpstr>
      <vt:lpstr>Learn to Play  Cyber Threat Protector</vt:lpstr>
      <vt:lpstr>Core Concept of Cyber Threat Protector</vt:lpstr>
      <vt:lpstr>Anatomy of an Asset Card</vt:lpstr>
      <vt:lpstr>Anatomy of a Defense Card</vt:lpstr>
      <vt:lpstr>Anatomy of an Attack Card</vt:lpstr>
      <vt:lpstr>Anatomy of an Event Card</vt:lpstr>
      <vt:lpstr>Game Play Layout (for player one)</vt:lpstr>
      <vt:lpstr>Getting Started: Each Player Does the Following…</vt:lpstr>
      <vt:lpstr>How do you play?</vt:lpstr>
      <vt:lpstr>How do you play? Continued.</vt:lpstr>
      <vt:lpstr>Scoring</vt:lpstr>
      <vt:lpstr>Scoring Example</vt:lpstr>
      <vt:lpstr>Reminders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Julina Macy</dc:creator>
  <cp:lastModifiedBy>Julina Macy</cp:lastModifiedBy>
  <cp:revision>13</cp:revision>
  <dcterms:created xsi:type="dcterms:W3CDTF">2024-06-13T14:02:54Z</dcterms:created>
  <dcterms:modified xsi:type="dcterms:W3CDTF">2026-03-03T22:38:34Z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0x010100EB6430E0DD140F488A4959824BE4A7A8</vt:lpwstr>
  </property>
</Properties>
</file>