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05" r:id="rId2"/>
    <p:sldId id="299" r:id="rId3"/>
    <p:sldId id="306" r:id="rId4"/>
    <p:sldId id="317" r:id="rId5"/>
    <p:sldId id="318" r:id="rId6"/>
    <p:sldId id="319" r:id="rId7"/>
    <p:sldId id="320" r:id="rId8"/>
    <p:sldId id="309" r:id="rId9"/>
    <p:sldId id="310" r:id="rId10"/>
    <p:sldId id="311" r:id="rId11"/>
    <p:sldId id="304" r:id="rId12"/>
    <p:sldId id="312" r:id="rId13"/>
    <p:sldId id="313" r:id="rId14"/>
    <p:sldId id="314" r:id="rId15"/>
    <p:sldId id="315" r:id="rId16"/>
    <p:sldId id="316"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FADADEC8-879C-42E6-BF71-C841EEC7AB92}">
          <p14:sldIdLst>
            <p14:sldId id="305"/>
          </p14:sldIdLst>
        </p14:section>
        <p14:section name="About the Cards" id="{C01C93E1-754D-4CDB-A895-B29101749725}">
          <p14:sldIdLst>
            <p14:sldId id="299"/>
            <p14:sldId id="306"/>
            <p14:sldId id="317"/>
            <p14:sldId id="318"/>
            <p14:sldId id="319"/>
            <p14:sldId id="320"/>
            <p14:sldId id="309"/>
          </p14:sldIdLst>
        </p14:section>
        <p14:section name="Game Setup and Rules" id="{348174CA-4713-481A-A883-EF50C242C39B}">
          <p14:sldIdLst>
            <p14:sldId id="310"/>
            <p14:sldId id="311"/>
            <p14:sldId id="304"/>
            <p14:sldId id="312"/>
            <p14:sldId id="313"/>
            <p14:sldId id="314"/>
            <p14:sldId id="315"/>
            <p14:sldId id="316"/>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84D2"/>
    <a:srgbClr val="74B8E6"/>
    <a:srgbClr val="124385"/>
    <a:srgbClr val="E3E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FC2105-FDAF-49CE-82EA-6F9783B21135}" v="39" dt="2026-04-10T20:55:00.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70" autoAdjust="0"/>
    <p:restoredTop sz="89952" autoAdjust="0"/>
  </p:normalViewPr>
  <p:slideViewPr>
    <p:cSldViewPr snapToGrid="0">
      <p:cViewPr varScale="1">
        <p:scale>
          <a:sx n="95" d="100"/>
          <a:sy n="95" d="100"/>
        </p:scale>
        <p:origin x="108" y="180"/>
      </p:cViewPr>
      <p:guideLst/>
    </p:cSldViewPr>
  </p:slideViewPr>
  <p:outlineViewPr>
    <p:cViewPr>
      <p:scale>
        <a:sx n="33" d="100"/>
        <a:sy n="33" d="100"/>
      </p:scale>
      <p:origin x="0" y="-1584"/>
    </p:cViewPr>
  </p:outlin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29"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na Macy" userId="3d2f8cda-161d-4201-847b-71fb943e9dc2" providerId="ADAL" clId="{7781E378-7A93-4F28-BD14-AC69EE381049}"/>
    <pc:docChg chg="undo custSel modSld modMainMaster addSection modSection">
      <pc:chgData name="Julina Macy" userId="3d2f8cda-161d-4201-847b-71fb943e9dc2" providerId="ADAL" clId="{7781E378-7A93-4F28-BD14-AC69EE381049}" dt="2026-04-10T20:58:44.295" v="819"/>
      <pc:docMkLst>
        <pc:docMk/>
      </pc:docMkLst>
      <pc:sldChg chg="addSp modSp mod">
        <pc:chgData name="Julina Macy" userId="3d2f8cda-161d-4201-847b-71fb943e9dc2" providerId="ADAL" clId="{7781E378-7A93-4F28-BD14-AC69EE381049}" dt="2026-04-10T20:08:30.158" v="53" actId="207"/>
        <pc:sldMkLst>
          <pc:docMk/>
          <pc:sldMk cId="1019029100" sldId="258"/>
        </pc:sldMkLst>
        <pc:spChg chg="add mod">
          <ac:chgData name="Julina Macy" userId="3d2f8cda-161d-4201-847b-71fb943e9dc2" providerId="ADAL" clId="{7781E378-7A93-4F28-BD14-AC69EE381049}" dt="2026-04-10T20:08:30.158" v="53" actId="207"/>
          <ac:spMkLst>
            <pc:docMk/>
            <pc:sldMk cId="1019029100" sldId="258"/>
            <ac:spMk id="2" creationId="{40FDC7F7-0392-3BD8-C846-BB6370FF3F81}"/>
          </ac:spMkLst>
        </pc:spChg>
      </pc:sldChg>
      <pc:sldChg chg="modSp mod">
        <pc:chgData name="Julina Macy" userId="3d2f8cda-161d-4201-847b-71fb943e9dc2" providerId="ADAL" clId="{7781E378-7A93-4F28-BD14-AC69EE381049}" dt="2026-04-10T20:12:09.330" v="76" actId="962"/>
        <pc:sldMkLst>
          <pc:docMk/>
          <pc:sldMk cId="2224745997" sldId="299"/>
        </pc:sldMkLst>
        <pc:spChg chg="mod ord">
          <ac:chgData name="Julina Macy" userId="3d2f8cda-161d-4201-847b-71fb943e9dc2" providerId="ADAL" clId="{7781E378-7A93-4F28-BD14-AC69EE381049}" dt="2026-04-10T20:10:19.106" v="60" actId="13244"/>
          <ac:spMkLst>
            <pc:docMk/>
            <pc:sldMk cId="2224745997" sldId="299"/>
            <ac:spMk id="4" creationId="{5218EC85-37E8-4C1A-B8A1-AE5C357957EF}"/>
          </ac:spMkLst>
        </pc:spChg>
        <pc:picChg chg="mod">
          <ac:chgData name="Julina Macy" userId="3d2f8cda-161d-4201-847b-71fb943e9dc2" providerId="ADAL" clId="{7781E378-7A93-4F28-BD14-AC69EE381049}" dt="2026-04-10T20:11:28.336" v="70" actId="962"/>
          <ac:picMkLst>
            <pc:docMk/>
            <pc:sldMk cId="2224745997" sldId="299"/>
            <ac:picMk id="11" creationId="{6A9E9E3F-30E7-441C-B248-6497AD354D30}"/>
          </ac:picMkLst>
        </pc:picChg>
        <pc:picChg chg="mod">
          <ac:chgData name="Julina Macy" userId="3d2f8cda-161d-4201-847b-71fb943e9dc2" providerId="ADAL" clId="{7781E378-7A93-4F28-BD14-AC69EE381049}" dt="2026-04-10T20:11:36.102" v="72" actId="962"/>
          <ac:picMkLst>
            <pc:docMk/>
            <pc:sldMk cId="2224745997" sldId="299"/>
            <ac:picMk id="12" creationId="{BBBB8CED-DB1A-4419-884F-3219E29AFFE7}"/>
          </ac:picMkLst>
        </pc:picChg>
        <pc:picChg chg="mod">
          <ac:chgData name="Julina Macy" userId="3d2f8cda-161d-4201-847b-71fb943e9dc2" providerId="ADAL" clId="{7781E378-7A93-4F28-BD14-AC69EE381049}" dt="2026-04-10T20:11:41.449" v="74" actId="962"/>
          <ac:picMkLst>
            <pc:docMk/>
            <pc:sldMk cId="2224745997" sldId="299"/>
            <ac:picMk id="13" creationId="{6A0F5B27-A353-4F33-AD9C-E3DD5549CBAF}"/>
          </ac:picMkLst>
        </pc:picChg>
        <pc:picChg chg="mod">
          <ac:chgData name="Julina Macy" userId="3d2f8cda-161d-4201-847b-71fb943e9dc2" providerId="ADAL" clId="{7781E378-7A93-4F28-BD14-AC69EE381049}" dt="2026-04-10T20:12:09.330" v="76" actId="962"/>
          <ac:picMkLst>
            <pc:docMk/>
            <pc:sldMk cId="2224745997" sldId="299"/>
            <ac:picMk id="14" creationId="{D4A64840-A33E-4E79-AA5F-847DD22A1788}"/>
          </ac:picMkLst>
        </pc:picChg>
      </pc:sldChg>
      <pc:sldChg chg="addSp modSp mod">
        <pc:chgData name="Julina Macy" userId="3d2f8cda-161d-4201-847b-71fb943e9dc2" providerId="ADAL" clId="{7781E378-7A93-4F28-BD14-AC69EE381049}" dt="2026-04-10T20:21:50.445" v="727" actId="962"/>
        <pc:sldMkLst>
          <pc:docMk/>
          <pc:sldMk cId="3579548409" sldId="304"/>
        </pc:sldMkLst>
        <pc:spChg chg="mod">
          <ac:chgData name="Julina Macy" userId="3d2f8cda-161d-4201-847b-71fb943e9dc2" providerId="ADAL" clId="{7781E378-7A93-4F28-BD14-AC69EE381049}" dt="2026-04-10T20:06:32.883" v="16" actId="33553"/>
          <ac:spMkLst>
            <pc:docMk/>
            <pc:sldMk cId="3579548409" sldId="304"/>
            <ac:spMk id="5" creationId="{64FE065E-6373-4FA2-8394-DC50ADCAE1F4}"/>
          </ac:spMkLst>
        </pc:spChg>
        <pc:grpChg chg="add mod">
          <ac:chgData name="Julina Macy" userId="3d2f8cda-161d-4201-847b-71fb943e9dc2" providerId="ADAL" clId="{7781E378-7A93-4F28-BD14-AC69EE381049}" dt="2026-04-10T20:21:50.445" v="727" actId="962"/>
          <ac:grpSpMkLst>
            <pc:docMk/>
            <pc:sldMk cId="3579548409" sldId="304"/>
            <ac:grpSpMk id="2" creationId="{67C222BA-F2DB-4E3C-FB39-CFDE0E165FE3}"/>
          </ac:grpSpMkLst>
        </pc:grpChg>
        <pc:picChg chg="mod">
          <ac:chgData name="Julina Macy" userId="3d2f8cda-161d-4201-847b-71fb943e9dc2" providerId="ADAL" clId="{7781E378-7A93-4F28-BD14-AC69EE381049}" dt="2026-04-10T20:20:41.842" v="725" actId="164"/>
          <ac:picMkLst>
            <pc:docMk/>
            <pc:sldMk cId="3579548409" sldId="304"/>
            <ac:picMk id="19" creationId="{83623C69-B1B5-4C19-9CAE-4C40DD7582C3}"/>
          </ac:picMkLst>
        </pc:picChg>
        <pc:picChg chg="mod">
          <ac:chgData name="Julina Macy" userId="3d2f8cda-161d-4201-847b-71fb943e9dc2" providerId="ADAL" clId="{7781E378-7A93-4F28-BD14-AC69EE381049}" dt="2026-04-10T20:20:41.842" v="725" actId="164"/>
          <ac:picMkLst>
            <pc:docMk/>
            <pc:sldMk cId="3579548409" sldId="304"/>
            <ac:picMk id="20" creationId="{9FB0DA82-D48F-44F7-9149-18FDD2B36AE4}"/>
          </ac:picMkLst>
        </pc:picChg>
        <pc:picChg chg="mod">
          <ac:chgData name="Julina Macy" userId="3d2f8cda-161d-4201-847b-71fb943e9dc2" providerId="ADAL" clId="{7781E378-7A93-4F28-BD14-AC69EE381049}" dt="2026-04-10T20:20:41.842" v="725" actId="164"/>
          <ac:picMkLst>
            <pc:docMk/>
            <pc:sldMk cId="3579548409" sldId="304"/>
            <ac:picMk id="21" creationId="{DCA6CD3A-1246-41E9-83A7-92922B5D693F}"/>
          </ac:picMkLst>
        </pc:picChg>
        <pc:picChg chg="mod">
          <ac:chgData name="Julina Macy" userId="3d2f8cda-161d-4201-847b-71fb943e9dc2" providerId="ADAL" clId="{7781E378-7A93-4F28-BD14-AC69EE381049}" dt="2026-04-10T20:20:41.842" v="725" actId="164"/>
          <ac:picMkLst>
            <pc:docMk/>
            <pc:sldMk cId="3579548409" sldId="304"/>
            <ac:picMk id="22" creationId="{5875AC29-DD6B-4872-8BD2-7B2D5FFF1613}"/>
          </ac:picMkLst>
        </pc:picChg>
        <pc:picChg chg="mod">
          <ac:chgData name="Julina Macy" userId="3d2f8cda-161d-4201-847b-71fb943e9dc2" providerId="ADAL" clId="{7781E378-7A93-4F28-BD14-AC69EE381049}" dt="2026-04-10T20:20:41.842" v="725" actId="164"/>
          <ac:picMkLst>
            <pc:docMk/>
            <pc:sldMk cId="3579548409" sldId="304"/>
            <ac:picMk id="23" creationId="{76E7A577-B7A8-4F2C-9917-CBD32590F628}"/>
          </ac:picMkLst>
        </pc:picChg>
        <pc:picChg chg="mod">
          <ac:chgData name="Julina Macy" userId="3d2f8cda-161d-4201-847b-71fb943e9dc2" providerId="ADAL" clId="{7781E378-7A93-4F28-BD14-AC69EE381049}" dt="2026-04-10T20:20:41.842" v="725" actId="164"/>
          <ac:picMkLst>
            <pc:docMk/>
            <pc:sldMk cId="3579548409" sldId="304"/>
            <ac:picMk id="24" creationId="{2B62C708-2A21-4EE7-BA87-1CA609288C12}"/>
          </ac:picMkLst>
        </pc:picChg>
        <pc:picChg chg="mod">
          <ac:chgData name="Julina Macy" userId="3d2f8cda-161d-4201-847b-71fb943e9dc2" providerId="ADAL" clId="{7781E378-7A93-4F28-BD14-AC69EE381049}" dt="2026-04-10T20:20:41.842" v="725" actId="164"/>
          <ac:picMkLst>
            <pc:docMk/>
            <pc:sldMk cId="3579548409" sldId="304"/>
            <ac:picMk id="25" creationId="{B8C8DEC7-4448-48CA-8358-0E88D1A445AE}"/>
          </ac:picMkLst>
        </pc:picChg>
        <pc:picChg chg="mod">
          <ac:chgData name="Julina Macy" userId="3d2f8cda-161d-4201-847b-71fb943e9dc2" providerId="ADAL" clId="{7781E378-7A93-4F28-BD14-AC69EE381049}" dt="2026-04-10T20:20:41.842" v="725" actId="164"/>
          <ac:picMkLst>
            <pc:docMk/>
            <pc:sldMk cId="3579548409" sldId="304"/>
            <ac:picMk id="26" creationId="{6132B697-5B39-44DB-AF73-8E03D1E2B460}"/>
          </ac:picMkLst>
        </pc:picChg>
      </pc:sldChg>
      <pc:sldChg chg="modSp mod">
        <pc:chgData name="Julina Macy" userId="3d2f8cda-161d-4201-847b-71fb943e9dc2" providerId="ADAL" clId="{7781E378-7A93-4F28-BD14-AC69EE381049}" dt="2026-04-10T20:09:57.371" v="59" actId="962"/>
        <pc:sldMkLst>
          <pc:docMk/>
          <pc:sldMk cId="3133591959" sldId="305"/>
        </pc:sldMkLst>
        <pc:spChg chg="mod">
          <ac:chgData name="Julina Macy" userId="3d2f8cda-161d-4201-847b-71fb943e9dc2" providerId="ADAL" clId="{7781E378-7A93-4F28-BD14-AC69EE381049}" dt="2026-04-10T20:09:16.675" v="57" actId="962"/>
          <ac:spMkLst>
            <pc:docMk/>
            <pc:sldMk cId="3133591959" sldId="305"/>
            <ac:spMk id="2" creationId="{4CA1C1E0-5727-4457-ABB5-15E8DFBCE03C}"/>
          </ac:spMkLst>
        </pc:spChg>
        <pc:spChg chg="mod">
          <ac:chgData name="Julina Macy" userId="3d2f8cda-161d-4201-847b-71fb943e9dc2" providerId="ADAL" clId="{7781E378-7A93-4F28-BD14-AC69EE381049}" dt="2026-04-10T20:09:15.092" v="56" actId="962"/>
          <ac:spMkLst>
            <pc:docMk/>
            <pc:sldMk cId="3133591959" sldId="305"/>
            <ac:spMk id="3" creationId="{6C180698-A286-452C-A849-57CBD19A627A}"/>
          </ac:spMkLst>
        </pc:spChg>
        <pc:spChg chg="mod ord">
          <ac:chgData name="Julina Macy" userId="3d2f8cda-161d-4201-847b-71fb943e9dc2" providerId="ADAL" clId="{7781E378-7A93-4F28-BD14-AC69EE381049}" dt="2026-04-10T20:05:47.630" v="5" actId="33553"/>
          <ac:spMkLst>
            <pc:docMk/>
            <pc:sldMk cId="3133591959" sldId="305"/>
            <ac:spMk id="6" creationId="{82FC8BC4-93DC-4827-954F-C2FF0DEE4E9E}"/>
          </ac:spMkLst>
        </pc:spChg>
        <pc:picChg chg="mod">
          <ac:chgData name="Julina Macy" userId="3d2f8cda-161d-4201-847b-71fb943e9dc2" providerId="ADAL" clId="{7781E378-7A93-4F28-BD14-AC69EE381049}" dt="2026-04-10T20:09:57.371" v="59" actId="962"/>
          <ac:picMkLst>
            <pc:docMk/>
            <pc:sldMk cId="3133591959" sldId="305"/>
            <ac:picMk id="17" creationId="{38213A7A-1048-4FA8-AD0A-10BB00DB760E}"/>
          </ac:picMkLst>
        </pc:picChg>
      </pc:sldChg>
      <pc:sldChg chg="modSp mod">
        <pc:chgData name="Julina Macy" userId="3d2f8cda-161d-4201-847b-71fb943e9dc2" providerId="ADAL" clId="{7781E378-7A93-4F28-BD14-AC69EE381049}" dt="2026-04-10T20:37:56.081" v="787" actId="13244"/>
        <pc:sldMkLst>
          <pc:docMk/>
          <pc:sldMk cId="4053382667" sldId="306"/>
        </pc:sldMkLst>
        <pc:spChg chg="mod ord">
          <ac:chgData name="Julina Macy" userId="3d2f8cda-161d-4201-847b-71fb943e9dc2" providerId="ADAL" clId="{7781E378-7A93-4F28-BD14-AC69EE381049}" dt="2026-04-10T20:37:41.459" v="785" actId="1036"/>
          <ac:spMkLst>
            <pc:docMk/>
            <pc:sldMk cId="4053382667" sldId="306"/>
            <ac:spMk id="4" creationId="{5218EC85-37E8-4C1A-B8A1-AE5C357957EF}"/>
          </ac:spMkLst>
        </pc:spChg>
        <pc:spChg chg="ord">
          <ac:chgData name="Julina Macy" userId="3d2f8cda-161d-4201-847b-71fb943e9dc2" providerId="ADAL" clId="{7781E378-7A93-4F28-BD14-AC69EE381049}" dt="2026-04-10T20:37:39.359" v="784" actId="13244"/>
          <ac:spMkLst>
            <pc:docMk/>
            <pc:sldMk cId="4053382667" sldId="306"/>
            <ac:spMk id="18" creationId="{AD6F0188-E99C-4582-BABA-A6F490FA410F}"/>
          </ac:spMkLst>
        </pc:spChg>
        <pc:spChg chg="ord">
          <ac:chgData name="Julina Macy" userId="3d2f8cda-161d-4201-847b-71fb943e9dc2" providerId="ADAL" clId="{7781E378-7A93-4F28-BD14-AC69EE381049}" dt="2026-04-10T20:37:34.191" v="782" actId="13244"/>
          <ac:spMkLst>
            <pc:docMk/>
            <pc:sldMk cId="4053382667" sldId="306"/>
            <ac:spMk id="19" creationId="{92CA5B2C-2309-42B5-AD26-239D67D4C2FC}"/>
          </ac:spMkLst>
        </pc:spChg>
        <pc:spChg chg="ord">
          <ac:chgData name="Julina Macy" userId="3d2f8cda-161d-4201-847b-71fb943e9dc2" providerId="ADAL" clId="{7781E378-7A93-4F28-BD14-AC69EE381049}" dt="2026-04-10T20:37:51.663" v="786" actId="13244"/>
          <ac:spMkLst>
            <pc:docMk/>
            <pc:sldMk cId="4053382667" sldId="306"/>
            <ac:spMk id="20" creationId="{7FD093BE-2D24-4AAE-99A5-A1FC311F35B3}"/>
          </ac:spMkLst>
        </pc:spChg>
        <pc:spChg chg="ord">
          <ac:chgData name="Julina Macy" userId="3d2f8cda-161d-4201-847b-71fb943e9dc2" providerId="ADAL" clId="{7781E378-7A93-4F28-BD14-AC69EE381049}" dt="2026-04-10T20:37:56.081" v="787" actId="13244"/>
          <ac:spMkLst>
            <pc:docMk/>
            <pc:sldMk cId="4053382667" sldId="306"/>
            <ac:spMk id="21" creationId="{7C7E9A3C-39E4-459B-BAE3-CC5AED2150A9}"/>
          </ac:spMkLst>
        </pc:spChg>
        <pc:picChg chg="mod">
          <ac:chgData name="Julina Macy" userId="3d2f8cda-161d-4201-847b-71fb943e9dc2" providerId="ADAL" clId="{7781E378-7A93-4F28-BD14-AC69EE381049}" dt="2026-04-10T20:12:22.070" v="78" actId="962"/>
          <ac:picMkLst>
            <pc:docMk/>
            <pc:sldMk cId="4053382667" sldId="306"/>
            <ac:picMk id="9" creationId="{982296E8-83C0-462A-BB7B-573153BEC9CF}"/>
          </ac:picMkLst>
        </pc:picChg>
        <pc:picChg chg="mod ord">
          <ac:chgData name="Julina Macy" userId="3d2f8cda-161d-4201-847b-71fb943e9dc2" providerId="ADAL" clId="{7781E378-7A93-4F28-BD14-AC69EE381049}" dt="2026-04-10T20:37:37.003" v="783" actId="13244"/>
          <ac:picMkLst>
            <pc:docMk/>
            <pc:sldMk cId="4053382667" sldId="306"/>
            <ac:picMk id="15" creationId="{A5AFAD87-68C6-4FEB-AADA-1ADA1367DB95}"/>
          </ac:picMkLst>
        </pc:picChg>
        <pc:picChg chg="mod">
          <ac:chgData name="Julina Macy" userId="3d2f8cda-161d-4201-847b-71fb943e9dc2" providerId="ADAL" clId="{7781E378-7A93-4F28-BD14-AC69EE381049}" dt="2026-04-10T20:12:40.744" v="82" actId="962"/>
          <ac:picMkLst>
            <pc:docMk/>
            <pc:sldMk cId="4053382667" sldId="306"/>
            <ac:picMk id="16" creationId="{9EFAC6E0-3104-4518-B50E-5807443973D1}"/>
          </ac:picMkLst>
        </pc:picChg>
      </pc:sldChg>
      <pc:sldChg chg="modSp mod">
        <pc:chgData name="Julina Macy" userId="3d2f8cda-161d-4201-847b-71fb943e9dc2" providerId="ADAL" clId="{7781E378-7A93-4F28-BD14-AC69EE381049}" dt="2026-04-10T20:39:13.690" v="796" actId="13244"/>
        <pc:sldMkLst>
          <pc:docMk/>
          <pc:sldMk cId="782699114" sldId="309"/>
        </pc:sldMkLst>
        <pc:spChg chg="mod ord">
          <ac:chgData name="Julina Macy" userId="3d2f8cda-161d-4201-847b-71fb943e9dc2" providerId="ADAL" clId="{7781E378-7A93-4F28-BD14-AC69EE381049}" dt="2026-04-10T20:39:00.454" v="794" actId="13244"/>
          <ac:spMkLst>
            <pc:docMk/>
            <pc:sldMk cId="782699114" sldId="309"/>
            <ac:spMk id="3" creationId="{B8CF5282-F67A-489B-87D3-1053D66A0335}"/>
          </ac:spMkLst>
        </pc:spChg>
        <pc:spChg chg="mod">
          <ac:chgData name="Julina Macy" userId="3d2f8cda-161d-4201-847b-71fb943e9dc2" providerId="ADAL" clId="{7781E378-7A93-4F28-BD14-AC69EE381049}" dt="2026-04-10T20:10:55.118" v="67" actId="962"/>
          <ac:spMkLst>
            <pc:docMk/>
            <pc:sldMk cId="782699114" sldId="309"/>
            <ac:spMk id="4" creationId="{2F8BC532-6588-46B2-9BC7-36F666A88C6C}"/>
          </ac:spMkLst>
        </pc:spChg>
        <pc:picChg chg="mod ord">
          <ac:chgData name="Julina Macy" userId="3d2f8cda-161d-4201-847b-71fb943e9dc2" providerId="ADAL" clId="{7781E378-7A93-4F28-BD14-AC69EE381049}" dt="2026-04-10T20:39:13.690" v="796" actId="13244"/>
          <ac:picMkLst>
            <pc:docMk/>
            <pc:sldMk cId="782699114" sldId="309"/>
            <ac:picMk id="7" creationId="{911D2484-2A36-4ED8-8F3D-131654F8BC56}"/>
          </ac:picMkLst>
        </pc:picChg>
        <pc:picChg chg="mod ord">
          <ac:chgData name="Julina Macy" userId="3d2f8cda-161d-4201-847b-71fb943e9dc2" providerId="ADAL" clId="{7781E378-7A93-4F28-BD14-AC69EE381049}" dt="2026-04-10T20:39:11.833" v="795" actId="13244"/>
          <ac:picMkLst>
            <pc:docMk/>
            <pc:sldMk cId="782699114" sldId="309"/>
            <ac:picMk id="8" creationId="{61CA6962-9995-4164-B2E0-9681969C1C89}"/>
          </ac:picMkLst>
        </pc:picChg>
        <pc:picChg chg="mod">
          <ac:chgData name="Julina Macy" userId="3d2f8cda-161d-4201-847b-71fb943e9dc2" providerId="ADAL" clId="{7781E378-7A93-4F28-BD14-AC69EE381049}" dt="2026-04-10T20:16:15.335" v="118" actId="962"/>
          <ac:picMkLst>
            <pc:docMk/>
            <pc:sldMk cId="782699114" sldId="309"/>
            <ac:picMk id="9" creationId="{D5F0DB53-F6C2-45B0-B25F-EF7E01A8182F}"/>
          </ac:picMkLst>
        </pc:picChg>
        <pc:picChg chg="mod">
          <ac:chgData name="Julina Macy" userId="3d2f8cda-161d-4201-847b-71fb943e9dc2" providerId="ADAL" clId="{7781E378-7A93-4F28-BD14-AC69EE381049}" dt="2026-04-10T20:16:28.988" v="120" actId="962"/>
          <ac:picMkLst>
            <pc:docMk/>
            <pc:sldMk cId="782699114" sldId="309"/>
            <ac:picMk id="10" creationId="{F99151BA-4AD0-4CA0-A9C4-9075C7A7F4DB}"/>
          </ac:picMkLst>
        </pc:picChg>
      </pc:sldChg>
      <pc:sldChg chg="addSp modSp mod">
        <pc:chgData name="Julina Macy" userId="3d2f8cda-161d-4201-847b-71fb943e9dc2" providerId="ADAL" clId="{7781E378-7A93-4F28-BD14-AC69EE381049}" dt="2026-04-10T20:55:00.438" v="798" actId="164"/>
        <pc:sldMkLst>
          <pc:docMk/>
          <pc:sldMk cId="3911351727" sldId="310"/>
        </pc:sldMkLst>
        <pc:spChg chg="mod">
          <ac:chgData name="Julina Macy" userId="3d2f8cda-161d-4201-847b-71fb943e9dc2" providerId="ADAL" clId="{7781E378-7A93-4F28-BD14-AC69EE381049}" dt="2026-04-10T20:06:11.940" v="13" actId="33553"/>
          <ac:spMkLst>
            <pc:docMk/>
            <pc:sldMk cId="3911351727" sldId="310"/>
            <ac:spMk id="11" creationId="{EC7A6DE3-A695-421B-9062-E9CE006ACBD9}"/>
          </ac:spMkLst>
        </pc:spChg>
        <pc:spChg chg="mod">
          <ac:chgData name="Julina Macy" userId="3d2f8cda-161d-4201-847b-71fb943e9dc2" providerId="ADAL" clId="{7781E378-7A93-4F28-BD14-AC69EE381049}" dt="2026-04-10T20:54:55.067" v="797" actId="164"/>
          <ac:spMkLst>
            <pc:docMk/>
            <pc:sldMk cId="3911351727" sldId="310"/>
            <ac:spMk id="30" creationId="{B3D11136-ECCF-4A9A-8895-FFA301243C94}"/>
          </ac:spMkLst>
        </pc:spChg>
        <pc:spChg chg="mod">
          <ac:chgData name="Julina Macy" userId="3d2f8cda-161d-4201-847b-71fb943e9dc2" providerId="ADAL" clId="{7781E378-7A93-4F28-BD14-AC69EE381049}" dt="2026-04-10T20:54:55.067" v="797" actId="164"/>
          <ac:spMkLst>
            <pc:docMk/>
            <pc:sldMk cId="3911351727" sldId="310"/>
            <ac:spMk id="31" creationId="{5D838934-9509-40B5-9F82-D9522241C130}"/>
          </ac:spMkLst>
        </pc:spChg>
        <pc:spChg chg="mod">
          <ac:chgData name="Julina Macy" userId="3d2f8cda-161d-4201-847b-71fb943e9dc2" providerId="ADAL" clId="{7781E378-7A93-4F28-BD14-AC69EE381049}" dt="2026-04-10T20:54:55.067" v="797" actId="164"/>
          <ac:spMkLst>
            <pc:docMk/>
            <pc:sldMk cId="3911351727" sldId="310"/>
            <ac:spMk id="32" creationId="{3F9ECAF6-E81C-491D-8E25-FE7C321A156D}"/>
          </ac:spMkLst>
        </pc:spChg>
        <pc:spChg chg="mod">
          <ac:chgData name="Julina Macy" userId="3d2f8cda-161d-4201-847b-71fb943e9dc2" providerId="ADAL" clId="{7781E378-7A93-4F28-BD14-AC69EE381049}" dt="2026-04-10T20:55:00.438" v="798" actId="164"/>
          <ac:spMkLst>
            <pc:docMk/>
            <pc:sldMk cId="3911351727" sldId="310"/>
            <ac:spMk id="33" creationId="{3D768B03-BD8F-438F-8776-4200071DD2AD}"/>
          </ac:spMkLst>
        </pc:spChg>
        <pc:spChg chg="mod">
          <ac:chgData name="Julina Macy" userId="3d2f8cda-161d-4201-847b-71fb943e9dc2" providerId="ADAL" clId="{7781E378-7A93-4F28-BD14-AC69EE381049}" dt="2026-04-10T20:55:00.438" v="798" actId="164"/>
          <ac:spMkLst>
            <pc:docMk/>
            <pc:sldMk cId="3911351727" sldId="310"/>
            <ac:spMk id="34" creationId="{DAB32E67-F8D1-4968-B117-3FC2637D5D26}"/>
          </ac:spMkLst>
        </pc:spChg>
        <pc:grpChg chg="add mod">
          <ac:chgData name="Julina Macy" userId="3d2f8cda-161d-4201-847b-71fb943e9dc2" providerId="ADAL" clId="{7781E378-7A93-4F28-BD14-AC69EE381049}" dt="2026-04-10T20:54:55.067" v="797" actId="164"/>
          <ac:grpSpMkLst>
            <pc:docMk/>
            <pc:sldMk cId="3911351727" sldId="310"/>
            <ac:grpSpMk id="2" creationId="{C2F196CB-28D9-8569-2B76-13E2519DF9CE}"/>
          </ac:grpSpMkLst>
        </pc:grpChg>
        <pc:grpChg chg="add mod">
          <ac:chgData name="Julina Macy" userId="3d2f8cda-161d-4201-847b-71fb943e9dc2" providerId="ADAL" clId="{7781E378-7A93-4F28-BD14-AC69EE381049}" dt="2026-04-10T20:55:00.438" v="798" actId="164"/>
          <ac:grpSpMkLst>
            <pc:docMk/>
            <pc:sldMk cId="3911351727" sldId="310"/>
            <ac:grpSpMk id="3" creationId="{8665730B-DCC3-C6A4-A8AB-19A3DC599C72}"/>
          </ac:grpSpMkLst>
        </pc:grpChg>
      </pc:sldChg>
      <pc:sldChg chg="modSp mod">
        <pc:chgData name="Julina Macy" userId="3d2f8cda-161d-4201-847b-71fb943e9dc2" providerId="ADAL" clId="{7781E378-7A93-4F28-BD14-AC69EE381049}" dt="2026-04-10T20:56:05.307" v="803" actId="13244"/>
        <pc:sldMkLst>
          <pc:docMk/>
          <pc:sldMk cId="4000544896" sldId="311"/>
        </pc:sldMkLst>
        <pc:spChg chg="mod">
          <ac:chgData name="Julina Macy" userId="3d2f8cda-161d-4201-847b-71fb943e9dc2" providerId="ADAL" clId="{7781E378-7A93-4F28-BD14-AC69EE381049}" dt="2026-04-10T20:06:22.954" v="15" actId="33553"/>
          <ac:spMkLst>
            <pc:docMk/>
            <pc:sldMk cId="4000544896" sldId="311"/>
            <ac:spMk id="11" creationId="{EC7A6DE3-A695-421B-9062-E9CE006ACBD9}"/>
          </ac:spMkLst>
        </pc:spChg>
        <pc:spChg chg="ord">
          <ac:chgData name="Julina Macy" userId="3d2f8cda-161d-4201-847b-71fb943e9dc2" providerId="ADAL" clId="{7781E378-7A93-4F28-BD14-AC69EE381049}" dt="2026-04-10T20:56:05.307" v="803" actId="13244"/>
          <ac:spMkLst>
            <pc:docMk/>
            <pc:sldMk cId="4000544896" sldId="311"/>
            <ac:spMk id="12" creationId="{805D7CEA-FA30-4DC7-963D-1BCEB705A741}"/>
          </ac:spMkLst>
        </pc:spChg>
        <pc:picChg chg="mod">
          <ac:chgData name="Julina Macy" userId="3d2f8cda-161d-4201-847b-71fb943e9dc2" providerId="ADAL" clId="{7781E378-7A93-4F28-BD14-AC69EE381049}" dt="2026-04-10T20:16:53.220" v="122" actId="962"/>
          <ac:picMkLst>
            <pc:docMk/>
            <pc:sldMk cId="4000544896" sldId="311"/>
            <ac:picMk id="3" creationId="{0E3F4CD7-C38A-45E1-A0AC-E9DCC73FD540}"/>
          </ac:picMkLst>
        </pc:picChg>
        <pc:picChg chg="mod">
          <ac:chgData name="Julina Macy" userId="3d2f8cda-161d-4201-847b-71fb943e9dc2" providerId="ADAL" clId="{7781E378-7A93-4F28-BD14-AC69EE381049}" dt="2026-04-10T20:17:01.472" v="124" actId="962"/>
          <ac:picMkLst>
            <pc:docMk/>
            <pc:sldMk cId="4000544896" sldId="311"/>
            <ac:picMk id="4" creationId="{BF2BB6E1-36A5-4E5E-AE62-B79EF7B6CCEF}"/>
          </ac:picMkLst>
        </pc:picChg>
        <pc:picChg chg="mod">
          <ac:chgData name="Julina Macy" userId="3d2f8cda-161d-4201-847b-71fb943e9dc2" providerId="ADAL" clId="{7781E378-7A93-4F28-BD14-AC69EE381049}" dt="2026-04-10T20:17:09.817" v="126" actId="962"/>
          <ac:picMkLst>
            <pc:docMk/>
            <pc:sldMk cId="4000544896" sldId="311"/>
            <ac:picMk id="5" creationId="{C62A4F6E-D935-45A1-9D88-F5EF10F5D3B3}"/>
          </ac:picMkLst>
        </pc:picChg>
        <pc:picChg chg="mod ord">
          <ac:chgData name="Julina Macy" userId="3d2f8cda-161d-4201-847b-71fb943e9dc2" providerId="ADAL" clId="{7781E378-7A93-4F28-BD14-AC69EE381049}" dt="2026-04-10T20:55:20.739" v="799" actId="13244"/>
          <ac:picMkLst>
            <pc:docMk/>
            <pc:sldMk cId="4000544896" sldId="311"/>
            <ac:picMk id="6" creationId="{8D0BEBB3-81AD-49B3-93D5-1AEAFD50821B}"/>
          </ac:picMkLst>
        </pc:picChg>
        <pc:picChg chg="mod">
          <ac:chgData name="Julina Macy" userId="3d2f8cda-161d-4201-847b-71fb943e9dc2" providerId="ADAL" clId="{7781E378-7A93-4F28-BD14-AC69EE381049}" dt="2026-04-10T20:17:45.434" v="130" actId="962"/>
          <ac:picMkLst>
            <pc:docMk/>
            <pc:sldMk cId="4000544896" sldId="311"/>
            <ac:picMk id="7" creationId="{B3947FED-8AB0-4DA4-AD95-57E67203F720}"/>
          </ac:picMkLst>
        </pc:picChg>
        <pc:picChg chg="mod ord">
          <ac:chgData name="Julina Macy" userId="3d2f8cda-161d-4201-847b-71fb943e9dc2" providerId="ADAL" clId="{7781E378-7A93-4F28-BD14-AC69EE381049}" dt="2026-04-10T20:55:31.916" v="800" actId="13244"/>
          <ac:picMkLst>
            <pc:docMk/>
            <pc:sldMk cId="4000544896" sldId="311"/>
            <ac:picMk id="8" creationId="{85BC0B1A-8B83-4D0C-94B2-BE982411302C}"/>
          </ac:picMkLst>
        </pc:picChg>
        <pc:picChg chg="mod ord">
          <ac:chgData name="Julina Macy" userId="3d2f8cda-161d-4201-847b-71fb943e9dc2" providerId="ADAL" clId="{7781E378-7A93-4F28-BD14-AC69EE381049}" dt="2026-04-10T20:55:48.577" v="801" actId="13244"/>
          <ac:picMkLst>
            <pc:docMk/>
            <pc:sldMk cId="4000544896" sldId="311"/>
            <ac:picMk id="9" creationId="{39983492-8506-4A3E-B59A-5EA439A0763E}"/>
          </ac:picMkLst>
        </pc:picChg>
        <pc:picChg chg="mod ord">
          <ac:chgData name="Julina Macy" userId="3d2f8cda-161d-4201-847b-71fb943e9dc2" providerId="ADAL" clId="{7781E378-7A93-4F28-BD14-AC69EE381049}" dt="2026-04-10T20:55:54.038" v="802" actId="13244"/>
          <ac:picMkLst>
            <pc:docMk/>
            <pc:sldMk cId="4000544896" sldId="311"/>
            <ac:picMk id="10" creationId="{BF5E00E2-151A-4583-A8EE-607AF4173E11}"/>
          </ac:picMkLst>
        </pc:picChg>
      </pc:sldChg>
      <pc:sldChg chg="modSp mod">
        <pc:chgData name="Julina Macy" userId="3d2f8cda-161d-4201-847b-71fb943e9dc2" providerId="ADAL" clId="{7781E378-7A93-4F28-BD14-AC69EE381049}" dt="2026-04-10T20:56:24.386" v="805" actId="13244"/>
        <pc:sldMkLst>
          <pc:docMk/>
          <pc:sldMk cId="3097019271" sldId="312"/>
        </pc:sldMkLst>
        <pc:spChg chg="mod ord">
          <ac:chgData name="Julina Macy" userId="3d2f8cda-161d-4201-847b-71fb943e9dc2" providerId="ADAL" clId="{7781E378-7A93-4F28-BD14-AC69EE381049}" dt="2026-04-10T20:56:15.212" v="804" actId="13244"/>
          <ac:spMkLst>
            <pc:docMk/>
            <pc:sldMk cId="3097019271" sldId="312"/>
            <ac:spMk id="3" creationId="{B8CF5282-F67A-489B-87D3-1053D66A0335}"/>
          </ac:spMkLst>
        </pc:spChg>
        <pc:picChg chg="mod">
          <ac:chgData name="Julina Macy" userId="3d2f8cda-161d-4201-847b-71fb943e9dc2" providerId="ADAL" clId="{7781E378-7A93-4F28-BD14-AC69EE381049}" dt="2026-04-10T20:22:04.957" v="729" actId="962"/>
          <ac:picMkLst>
            <pc:docMk/>
            <pc:sldMk cId="3097019271" sldId="312"/>
            <ac:picMk id="14" creationId="{6F29F58B-1B18-4180-A060-9A64609D6D71}"/>
          </ac:picMkLst>
        </pc:picChg>
        <pc:picChg chg="mod">
          <ac:chgData name="Julina Macy" userId="3d2f8cda-161d-4201-847b-71fb943e9dc2" providerId="ADAL" clId="{7781E378-7A93-4F28-BD14-AC69EE381049}" dt="2026-04-10T20:22:19.049" v="731" actId="962"/>
          <ac:picMkLst>
            <pc:docMk/>
            <pc:sldMk cId="3097019271" sldId="312"/>
            <ac:picMk id="15" creationId="{791AF1CD-BA0C-42C9-A949-A3111ABE1E56}"/>
          </ac:picMkLst>
        </pc:picChg>
        <pc:picChg chg="mod">
          <ac:chgData name="Julina Macy" userId="3d2f8cda-161d-4201-847b-71fb943e9dc2" providerId="ADAL" clId="{7781E378-7A93-4F28-BD14-AC69EE381049}" dt="2026-04-10T20:22:27.262" v="733" actId="962"/>
          <ac:picMkLst>
            <pc:docMk/>
            <pc:sldMk cId="3097019271" sldId="312"/>
            <ac:picMk id="17" creationId="{BD579DBA-A041-47F7-88E1-5C60F985296E}"/>
          </ac:picMkLst>
        </pc:picChg>
        <pc:picChg chg="ord">
          <ac:chgData name="Julina Macy" userId="3d2f8cda-161d-4201-847b-71fb943e9dc2" providerId="ADAL" clId="{7781E378-7A93-4F28-BD14-AC69EE381049}" dt="2026-04-10T20:56:24.386" v="805" actId="13244"/>
          <ac:picMkLst>
            <pc:docMk/>
            <pc:sldMk cId="3097019271" sldId="312"/>
            <ac:picMk id="19" creationId="{C2D4ECDD-C56F-4B84-A64D-9E11E59B82AD}"/>
          </ac:picMkLst>
        </pc:picChg>
      </pc:sldChg>
      <pc:sldChg chg="addSp modSp mod modAnim">
        <pc:chgData name="Julina Macy" userId="3d2f8cda-161d-4201-847b-71fb943e9dc2" providerId="ADAL" clId="{7781E378-7A93-4F28-BD14-AC69EE381049}" dt="2026-04-10T20:56:46.233" v="808" actId="13244"/>
        <pc:sldMkLst>
          <pc:docMk/>
          <pc:sldMk cId="1351238842" sldId="313"/>
        </pc:sldMkLst>
        <pc:spChg chg="ord">
          <ac:chgData name="Julina Macy" userId="3d2f8cda-161d-4201-847b-71fb943e9dc2" providerId="ADAL" clId="{7781E378-7A93-4F28-BD14-AC69EE381049}" dt="2026-04-10T20:56:38.272" v="807" actId="13244"/>
          <ac:spMkLst>
            <pc:docMk/>
            <pc:sldMk cId="1351238842" sldId="313"/>
            <ac:spMk id="11" creationId="{EC7A6DE3-A695-421B-9062-E9CE006ACBD9}"/>
          </ac:spMkLst>
        </pc:spChg>
        <pc:spChg chg="mod ord">
          <ac:chgData name="Julina Macy" userId="3d2f8cda-161d-4201-847b-71fb943e9dc2" providerId="ADAL" clId="{7781E378-7A93-4F28-BD14-AC69EE381049}" dt="2026-04-10T20:56:36.562" v="806" actId="13244"/>
          <ac:spMkLst>
            <pc:docMk/>
            <pc:sldMk cId="1351238842" sldId="313"/>
            <ac:spMk id="14" creationId="{085AF4A3-8F1B-4C32-8D29-A1BD766ED899}"/>
          </ac:spMkLst>
        </pc:spChg>
        <pc:grpChg chg="add mod ord">
          <ac:chgData name="Julina Macy" userId="3d2f8cda-161d-4201-847b-71fb943e9dc2" providerId="ADAL" clId="{7781E378-7A93-4F28-BD14-AC69EE381049}" dt="2026-04-10T20:56:46.233" v="808" actId="13244"/>
          <ac:grpSpMkLst>
            <pc:docMk/>
            <pc:sldMk cId="1351238842" sldId="313"/>
            <ac:grpSpMk id="2" creationId="{8CB9B463-432C-ECDF-B135-821C492BAA06}"/>
          </ac:grpSpMkLst>
        </pc:grpChg>
        <pc:grpChg chg="add mod">
          <ac:chgData name="Julina Macy" userId="3d2f8cda-161d-4201-847b-71fb943e9dc2" providerId="ADAL" clId="{7781E378-7A93-4F28-BD14-AC69EE381049}" dt="2026-04-10T20:23:52.994" v="741" actId="962"/>
          <ac:grpSpMkLst>
            <pc:docMk/>
            <pc:sldMk cId="1351238842" sldId="313"/>
            <ac:grpSpMk id="9" creationId="{E993D981-48C1-84DF-6620-B69DD67AFEA9}"/>
          </ac:grpSpMkLst>
        </pc:grpChg>
        <pc:picChg chg="mod">
          <ac:chgData name="Julina Macy" userId="3d2f8cda-161d-4201-847b-71fb943e9dc2" providerId="ADAL" clId="{7781E378-7A93-4F28-BD14-AC69EE381049}" dt="2026-04-10T20:23:16.790" v="737" actId="962"/>
          <ac:picMkLst>
            <pc:docMk/>
            <pc:sldMk cId="1351238842" sldId="313"/>
            <ac:picMk id="3" creationId="{0E3F4CD7-C38A-45E1-A0AC-E9DCC73FD540}"/>
          </ac:picMkLst>
        </pc:picChg>
        <pc:picChg chg="mod">
          <ac:chgData name="Julina Macy" userId="3d2f8cda-161d-4201-847b-71fb943e9dc2" providerId="ADAL" clId="{7781E378-7A93-4F28-BD14-AC69EE381049}" dt="2026-04-10T20:22:57.695" v="734" actId="164"/>
          <ac:picMkLst>
            <pc:docMk/>
            <pc:sldMk cId="1351238842" sldId="313"/>
            <ac:picMk id="4" creationId="{BF2BB6E1-36A5-4E5E-AE62-B79EF7B6CCEF}"/>
          </ac:picMkLst>
        </pc:picChg>
        <pc:picChg chg="mod">
          <ac:chgData name="Julina Macy" userId="3d2f8cda-161d-4201-847b-71fb943e9dc2" providerId="ADAL" clId="{7781E378-7A93-4F28-BD14-AC69EE381049}" dt="2026-04-10T20:23:24.061" v="739" actId="962"/>
          <ac:picMkLst>
            <pc:docMk/>
            <pc:sldMk cId="1351238842" sldId="313"/>
            <ac:picMk id="5" creationId="{C62A4F6E-D935-45A1-9D88-F5EF10F5D3B3}"/>
          </ac:picMkLst>
        </pc:picChg>
        <pc:picChg chg="mod">
          <ac:chgData name="Julina Macy" userId="3d2f8cda-161d-4201-847b-71fb943e9dc2" providerId="ADAL" clId="{7781E378-7A93-4F28-BD14-AC69EE381049}" dt="2026-04-10T20:23:01.560" v="735" actId="164"/>
          <ac:picMkLst>
            <pc:docMk/>
            <pc:sldMk cId="1351238842" sldId="313"/>
            <ac:picMk id="6" creationId="{8D0BEBB3-81AD-49B3-93D5-1AEAFD50821B}"/>
          </ac:picMkLst>
        </pc:picChg>
        <pc:picChg chg="mod">
          <ac:chgData name="Julina Macy" userId="3d2f8cda-161d-4201-847b-71fb943e9dc2" providerId="ADAL" clId="{7781E378-7A93-4F28-BD14-AC69EE381049}" dt="2026-04-10T20:23:01.560" v="735" actId="164"/>
          <ac:picMkLst>
            <pc:docMk/>
            <pc:sldMk cId="1351238842" sldId="313"/>
            <ac:picMk id="7" creationId="{B3947FED-8AB0-4DA4-AD95-57E67203F720}"/>
          </ac:picMkLst>
        </pc:picChg>
        <pc:picChg chg="mod">
          <ac:chgData name="Julina Macy" userId="3d2f8cda-161d-4201-847b-71fb943e9dc2" providerId="ADAL" clId="{7781E378-7A93-4F28-BD14-AC69EE381049}" dt="2026-04-10T20:22:57.695" v="734" actId="164"/>
          <ac:picMkLst>
            <pc:docMk/>
            <pc:sldMk cId="1351238842" sldId="313"/>
            <ac:picMk id="8" creationId="{85BC0B1A-8B83-4D0C-94B2-BE982411302C}"/>
          </ac:picMkLst>
        </pc:picChg>
      </pc:sldChg>
      <pc:sldChg chg="modSp mod">
        <pc:chgData name="Julina Macy" userId="3d2f8cda-161d-4201-847b-71fb943e9dc2" providerId="ADAL" clId="{7781E378-7A93-4F28-BD14-AC69EE381049}" dt="2026-04-10T20:57:08.900" v="811" actId="13244"/>
        <pc:sldMkLst>
          <pc:docMk/>
          <pc:sldMk cId="2173112429" sldId="314"/>
        </pc:sldMkLst>
        <pc:spChg chg="mod">
          <ac:chgData name="Julina Macy" userId="3d2f8cda-161d-4201-847b-71fb943e9dc2" providerId="ADAL" clId="{7781E378-7A93-4F28-BD14-AC69EE381049}" dt="2026-04-10T20:07:04.137" v="22" actId="33553"/>
          <ac:spMkLst>
            <pc:docMk/>
            <pc:sldMk cId="2173112429" sldId="314"/>
            <ac:spMk id="11" creationId="{EC7A6DE3-A695-421B-9062-E9CE006ACBD9}"/>
          </ac:spMkLst>
        </pc:spChg>
        <pc:spChg chg="ord">
          <ac:chgData name="Julina Macy" userId="3d2f8cda-161d-4201-847b-71fb943e9dc2" providerId="ADAL" clId="{7781E378-7A93-4F28-BD14-AC69EE381049}" dt="2026-04-10T20:56:57.823" v="809" actId="13244"/>
          <ac:spMkLst>
            <pc:docMk/>
            <pc:sldMk cId="2173112429" sldId="314"/>
            <ac:spMk id="14" creationId="{085AF4A3-8F1B-4C32-8D29-A1BD766ED899}"/>
          </ac:spMkLst>
        </pc:spChg>
        <pc:picChg chg="mod">
          <ac:chgData name="Julina Macy" userId="3d2f8cda-161d-4201-847b-71fb943e9dc2" providerId="ADAL" clId="{7781E378-7A93-4F28-BD14-AC69EE381049}" dt="2026-04-10T20:32:12.095" v="745" actId="962"/>
          <ac:picMkLst>
            <pc:docMk/>
            <pc:sldMk cId="2173112429" sldId="314"/>
            <ac:picMk id="3" creationId="{0E3F4CD7-C38A-45E1-A0AC-E9DCC73FD540}"/>
          </ac:picMkLst>
        </pc:picChg>
        <pc:picChg chg="mod">
          <ac:chgData name="Julina Macy" userId="3d2f8cda-161d-4201-847b-71fb943e9dc2" providerId="ADAL" clId="{7781E378-7A93-4F28-BD14-AC69EE381049}" dt="2026-04-10T20:32:21.218" v="747" actId="962"/>
          <ac:picMkLst>
            <pc:docMk/>
            <pc:sldMk cId="2173112429" sldId="314"/>
            <ac:picMk id="4" creationId="{BF2BB6E1-36A5-4E5E-AE62-B79EF7B6CCEF}"/>
          </ac:picMkLst>
        </pc:picChg>
        <pc:picChg chg="mod">
          <ac:chgData name="Julina Macy" userId="3d2f8cda-161d-4201-847b-71fb943e9dc2" providerId="ADAL" clId="{7781E378-7A93-4F28-BD14-AC69EE381049}" dt="2026-04-10T20:32:26.882" v="749" actId="962"/>
          <ac:picMkLst>
            <pc:docMk/>
            <pc:sldMk cId="2173112429" sldId="314"/>
            <ac:picMk id="5" creationId="{C62A4F6E-D935-45A1-9D88-F5EF10F5D3B3}"/>
          </ac:picMkLst>
        </pc:picChg>
        <pc:picChg chg="mod ord">
          <ac:chgData name="Julina Macy" userId="3d2f8cda-161d-4201-847b-71fb943e9dc2" providerId="ADAL" clId="{7781E378-7A93-4F28-BD14-AC69EE381049}" dt="2026-04-10T20:57:05.591" v="810" actId="13244"/>
          <ac:picMkLst>
            <pc:docMk/>
            <pc:sldMk cId="2173112429" sldId="314"/>
            <ac:picMk id="6" creationId="{8D0BEBB3-81AD-49B3-93D5-1AEAFD50821B}"/>
          </ac:picMkLst>
        </pc:picChg>
        <pc:picChg chg="mod">
          <ac:chgData name="Julina Macy" userId="3d2f8cda-161d-4201-847b-71fb943e9dc2" providerId="ADAL" clId="{7781E378-7A93-4F28-BD14-AC69EE381049}" dt="2026-04-10T20:32:44.220" v="753" actId="962"/>
          <ac:picMkLst>
            <pc:docMk/>
            <pc:sldMk cId="2173112429" sldId="314"/>
            <ac:picMk id="7" creationId="{B3947FED-8AB0-4DA4-AD95-57E67203F720}"/>
          </ac:picMkLst>
        </pc:picChg>
        <pc:picChg chg="mod ord">
          <ac:chgData name="Julina Macy" userId="3d2f8cda-161d-4201-847b-71fb943e9dc2" providerId="ADAL" clId="{7781E378-7A93-4F28-BD14-AC69EE381049}" dt="2026-04-10T20:57:08.900" v="811" actId="13244"/>
          <ac:picMkLst>
            <pc:docMk/>
            <pc:sldMk cId="2173112429" sldId="314"/>
            <ac:picMk id="8" creationId="{85BC0B1A-8B83-4D0C-94B2-BE982411302C}"/>
          </ac:picMkLst>
        </pc:picChg>
        <pc:picChg chg="mod">
          <ac:chgData name="Julina Macy" userId="3d2f8cda-161d-4201-847b-71fb943e9dc2" providerId="ADAL" clId="{7781E378-7A93-4F28-BD14-AC69EE381049}" dt="2026-04-10T20:32:58.240" v="757" actId="962"/>
          <ac:picMkLst>
            <pc:docMk/>
            <pc:sldMk cId="2173112429" sldId="314"/>
            <ac:picMk id="9" creationId="{39983492-8506-4A3E-B59A-5EA439A0763E}"/>
          </ac:picMkLst>
        </pc:picChg>
        <pc:picChg chg="mod">
          <ac:chgData name="Julina Macy" userId="3d2f8cda-161d-4201-847b-71fb943e9dc2" providerId="ADAL" clId="{7781E378-7A93-4F28-BD14-AC69EE381049}" dt="2026-04-10T20:33:02.679" v="759" actId="962"/>
          <ac:picMkLst>
            <pc:docMk/>
            <pc:sldMk cId="2173112429" sldId="314"/>
            <ac:picMk id="10" creationId="{BF5E00E2-151A-4583-A8EE-607AF4173E11}"/>
          </ac:picMkLst>
        </pc:picChg>
        <pc:picChg chg="mod">
          <ac:chgData name="Julina Macy" userId="3d2f8cda-161d-4201-847b-71fb943e9dc2" providerId="ADAL" clId="{7781E378-7A93-4F28-BD14-AC69EE381049}" dt="2026-04-10T20:33:14.083" v="761" actId="962"/>
          <ac:picMkLst>
            <pc:docMk/>
            <pc:sldMk cId="2173112429" sldId="314"/>
            <ac:picMk id="13" creationId="{85B0B9A8-AF03-4400-A486-21F52D48762B}"/>
          </ac:picMkLst>
        </pc:picChg>
        <pc:picChg chg="mod">
          <ac:chgData name="Julina Macy" userId="3d2f8cda-161d-4201-847b-71fb943e9dc2" providerId="ADAL" clId="{7781E378-7A93-4F28-BD14-AC69EE381049}" dt="2026-04-10T20:33:27.821" v="763" actId="962"/>
          <ac:picMkLst>
            <pc:docMk/>
            <pc:sldMk cId="2173112429" sldId="314"/>
            <ac:picMk id="16" creationId="{4C36C0B9-0D64-4141-A623-6FF7685E2DAB}"/>
          </ac:picMkLst>
        </pc:picChg>
      </pc:sldChg>
      <pc:sldChg chg="addSp delSp modSp mod">
        <pc:chgData name="Julina Macy" userId="3d2f8cda-161d-4201-847b-71fb943e9dc2" providerId="ADAL" clId="{7781E378-7A93-4F28-BD14-AC69EE381049}" dt="2026-04-10T20:57:32.162" v="813" actId="13244"/>
        <pc:sldMkLst>
          <pc:docMk/>
          <pc:sldMk cId="176584076" sldId="315"/>
        </pc:sldMkLst>
        <pc:spChg chg="add del mod">
          <ac:chgData name="Julina Macy" userId="3d2f8cda-161d-4201-847b-71fb943e9dc2" providerId="ADAL" clId="{7781E378-7A93-4F28-BD14-AC69EE381049}" dt="2026-04-10T20:07:28.178" v="35" actId="478"/>
          <ac:spMkLst>
            <pc:docMk/>
            <pc:sldMk cId="176584076" sldId="315"/>
            <ac:spMk id="2" creationId="{62AEFA9A-19CE-688D-3293-C7B3FE568C0D}"/>
          </ac:spMkLst>
        </pc:spChg>
        <pc:spChg chg="mod">
          <ac:chgData name="Julina Macy" userId="3d2f8cda-161d-4201-847b-71fb943e9dc2" providerId="ADAL" clId="{7781E378-7A93-4F28-BD14-AC69EE381049}" dt="2026-04-10T20:07:33.586" v="36" actId="33553"/>
          <ac:spMkLst>
            <pc:docMk/>
            <pc:sldMk cId="176584076" sldId="315"/>
            <ac:spMk id="3" creationId="{956AACCC-D0DC-42A9-97BE-3C640B01DD34}"/>
          </ac:spMkLst>
        </pc:spChg>
        <pc:spChg chg="mod ord">
          <ac:chgData name="Julina Macy" userId="3d2f8cda-161d-4201-847b-71fb943e9dc2" providerId="ADAL" clId="{7781E378-7A93-4F28-BD14-AC69EE381049}" dt="2026-04-10T20:57:32.162" v="813" actId="13244"/>
          <ac:spMkLst>
            <pc:docMk/>
            <pc:sldMk cId="176584076" sldId="315"/>
            <ac:spMk id="20" creationId="{4EEB4F5D-D9D2-42D5-B118-FC4726859B2A}"/>
          </ac:spMkLst>
        </pc:spChg>
        <pc:spChg chg="ord">
          <ac:chgData name="Julina Macy" userId="3d2f8cda-161d-4201-847b-71fb943e9dc2" providerId="ADAL" clId="{7781E378-7A93-4F28-BD14-AC69EE381049}" dt="2026-04-10T20:57:28.467" v="812" actId="13244"/>
          <ac:spMkLst>
            <pc:docMk/>
            <pc:sldMk cId="176584076" sldId="315"/>
            <ac:spMk id="21" creationId="{DD9A6814-9EF1-4868-BCFF-046DC5C2806D}"/>
          </ac:spMkLst>
        </pc:spChg>
        <pc:picChg chg="mod">
          <ac:chgData name="Julina Macy" userId="3d2f8cda-161d-4201-847b-71fb943e9dc2" providerId="ADAL" clId="{7781E378-7A93-4F28-BD14-AC69EE381049}" dt="2026-04-10T20:33:55.162" v="765" actId="962"/>
          <ac:picMkLst>
            <pc:docMk/>
            <pc:sldMk cId="176584076" sldId="315"/>
            <ac:picMk id="18" creationId="{14168297-F755-45D7-865F-CD0AD514D71D}"/>
          </ac:picMkLst>
        </pc:picChg>
      </pc:sldChg>
      <pc:sldChg chg="addSp modSp mod">
        <pc:chgData name="Julina Macy" userId="3d2f8cda-161d-4201-847b-71fb943e9dc2" providerId="ADAL" clId="{7781E378-7A93-4F28-BD14-AC69EE381049}" dt="2026-04-10T20:35:17.174" v="775" actId="962"/>
        <pc:sldMkLst>
          <pc:docMk/>
          <pc:sldMk cId="4199788496" sldId="316"/>
        </pc:sldMkLst>
        <pc:spChg chg="mod ord">
          <ac:chgData name="Julina Macy" userId="3d2f8cda-161d-4201-847b-71fb943e9dc2" providerId="ADAL" clId="{7781E378-7A93-4F28-BD14-AC69EE381049}" dt="2026-04-10T20:08:48.732" v="54" actId="13244"/>
          <ac:spMkLst>
            <pc:docMk/>
            <pc:sldMk cId="4199788496" sldId="316"/>
            <ac:spMk id="11" creationId="{FF46DD70-59A5-4CC7-BDCB-57EC8CD00E23}"/>
          </ac:spMkLst>
        </pc:spChg>
        <pc:spChg chg="ord">
          <ac:chgData name="Julina Macy" userId="3d2f8cda-161d-4201-847b-71fb943e9dc2" providerId="ADAL" clId="{7781E378-7A93-4F28-BD14-AC69EE381049}" dt="2026-04-10T20:09:01.544" v="55" actId="13244"/>
          <ac:spMkLst>
            <pc:docMk/>
            <pc:sldMk cId="4199788496" sldId="316"/>
            <ac:spMk id="12" creationId="{4ADAAF91-3BBA-40BF-888E-215411D789F4}"/>
          </ac:spMkLst>
        </pc:spChg>
        <pc:grpChg chg="add mod">
          <ac:chgData name="Julina Macy" userId="3d2f8cda-161d-4201-847b-71fb943e9dc2" providerId="ADAL" clId="{7781E378-7A93-4F28-BD14-AC69EE381049}" dt="2026-04-10T20:34:49.060" v="771" actId="962"/>
          <ac:grpSpMkLst>
            <pc:docMk/>
            <pc:sldMk cId="4199788496" sldId="316"/>
            <ac:grpSpMk id="2" creationId="{9374471C-A3B3-83A8-8AEB-3E7F12967A8A}"/>
          </ac:grpSpMkLst>
        </pc:grpChg>
        <pc:grpChg chg="add mod">
          <ac:chgData name="Julina Macy" userId="3d2f8cda-161d-4201-847b-71fb943e9dc2" providerId="ADAL" clId="{7781E378-7A93-4F28-BD14-AC69EE381049}" dt="2026-04-10T20:35:01.481" v="773" actId="962"/>
          <ac:grpSpMkLst>
            <pc:docMk/>
            <pc:sldMk cId="4199788496" sldId="316"/>
            <ac:grpSpMk id="3" creationId="{D8AB0307-EBE1-2E27-D17D-F60E1F99F889}"/>
          </ac:grpSpMkLst>
        </pc:grpChg>
        <pc:picChg chg="mod">
          <ac:chgData name="Julina Macy" userId="3d2f8cda-161d-4201-847b-71fb943e9dc2" providerId="ADAL" clId="{7781E378-7A93-4F28-BD14-AC69EE381049}" dt="2026-04-10T20:34:26.124" v="769" actId="962"/>
          <ac:picMkLst>
            <pc:docMk/>
            <pc:sldMk cId="4199788496" sldId="316"/>
            <ac:picMk id="19" creationId="{83623C69-B1B5-4C19-9CAE-4C40DD7582C3}"/>
          </ac:picMkLst>
        </pc:picChg>
        <pc:picChg chg="mod">
          <ac:chgData name="Julina Macy" userId="3d2f8cda-161d-4201-847b-71fb943e9dc2" providerId="ADAL" clId="{7781E378-7A93-4F28-BD14-AC69EE381049}" dt="2026-04-10T20:34:06.592" v="766" actId="164"/>
          <ac:picMkLst>
            <pc:docMk/>
            <pc:sldMk cId="4199788496" sldId="316"/>
            <ac:picMk id="20" creationId="{9FB0DA82-D48F-44F7-9149-18FDD2B36AE4}"/>
          </ac:picMkLst>
        </pc:picChg>
        <pc:picChg chg="mod">
          <ac:chgData name="Julina Macy" userId="3d2f8cda-161d-4201-847b-71fb943e9dc2" providerId="ADAL" clId="{7781E378-7A93-4F28-BD14-AC69EE381049}" dt="2026-04-10T20:34:06.592" v="766" actId="164"/>
          <ac:picMkLst>
            <pc:docMk/>
            <pc:sldMk cId="4199788496" sldId="316"/>
            <ac:picMk id="21" creationId="{DCA6CD3A-1246-41E9-83A7-92922B5D693F}"/>
          </ac:picMkLst>
        </pc:picChg>
        <pc:picChg chg="mod">
          <ac:chgData name="Julina Macy" userId="3d2f8cda-161d-4201-847b-71fb943e9dc2" providerId="ADAL" clId="{7781E378-7A93-4F28-BD14-AC69EE381049}" dt="2026-04-10T20:34:06.592" v="766" actId="164"/>
          <ac:picMkLst>
            <pc:docMk/>
            <pc:sldMk cId="4199788496" sldId="316"/>
            <ac:picMk id="22" creationId="{5875AC29-DD6B-4872-8BD2-7B2D5FFF1613}"/>
          </ac:picMkLst>
        </pc:picChg>
        <pc:picChg chg="mod">
          <ac:chgData name="Julina Macy" userId="3d2f8cda-161d-4201-847b-71fb943e9dc2" providerId="ADAL" clId="{7781E378-7A93-4F28-BD14-AC69EE381049}" dt="2026-04-10T20:34:10.959" v="767" actId="164"/>
          <ac:picMkLst>
            <pc:docMk/>
            <pc:sldMk cId="4199788496" sldId="316"/>
            <ac:picMk id="23" creationId="{76E7A577-B7A8-4F2C-9917-CBD32590F628}"/>
          </ac:picMkLst>
        </pc:picChg>
        <pc:picChg chg="mod">
          <ac:chgData name="Julina Macy" userId="3d2f8cda-161d-4201-847b-71fb943e9dc2" providerId="ADAL" clId="{7781E378-7A93-4F28-BD14-AC69EE381049}" dt="2026-04-10T20:34:06.592" v="766" actId="164"/>
          <ac:picMkLst>
            <pc:docMk/>
            <pc:sldMk cId="4199788496" sldId="316"/>
            <ac:picMk id="24" creationId="{2B62C708-2A21-4EE7-BA87-1CA609288C12}"/>
          </ac:picMkLst>
        </pc:picChg>
        <pc:picChg chg="mod">
          <ac:chgData name="Julina Macy" userId="3d2f8cda-161d-4201-847b-71fb943e9dc2" providerId="ADAL" clId="{7781E378-7A93-4F28-BD14-AC69EE381049}" dt="2026-04-10T20:34:10.959" v="767" actId="164"/>
          <ac:picMkLst>
            <pc:docMk/>
            <pc:sldMk cId="4199788496" sldId="316"/>
            <ac:picMk id="25" creationId="{B8C8DEC7-4448-48CA-8358-0E88D1A445AE}"/>
          </ac:picMkLst>
        </pc:picChg>
        <pc:picChg chg="mod">
          <ac:chgData name="Julina Macy" userId="3d2f8cda-161d-4201-847b-71fb943e9dc2" providerId="ADAL" clId="{7781E378-7A93-4F28-BD14-AC69EE381049}" dt="2026-04-10T20:35:17.174" v="775" actId="962"/>
          <ac:picMkLst>
            <pc:docMk/>
            <pc:sldMk cId="4199788496" sldId="316"/>
            <ac:picMk id="26" creationId="{6132B697-5B39-44DB-AF73-8E03D1E2B460}"/>
          </ac:picMkLst>
        </pc:picChg>
      </pc:sldChg>
      <pc:sldChg chg="modSp mod">
        <pc:chgData name="Julina Macy" userId="3d2f8cda-161d-4201-847b-71fb943e9dc2" providerId="ADAL" clId="{7781E378-7A93-4F28-BD14-AC69EE381049}" dt="2026-04-10T20:58:44.295" v="819"/>
        <pc:sldMkLst>
          <pc:docMk/>
          <pc:sldMk cId="2563685627" sldId="317"/>
        </pc:sldMkLst>
        <pc:spChg chg="mod ord">
          <ac:chgData name="Julina Macy" userId="3d2f8cda-161d-4201-847b-71fb943e9dc2" providerId="ADAL" clId="{7781E378-7A93-4F28-BD14-AC69EE381049}" dt="2026-04-10T20:38:13.431" v="788" actId="13244"/>
          <ac:spMkLst>
            <pc:docMk/>
            <pc:sldMk cId="2563685627" sldId="317"/>
            <ac:spMk id="3" creationId="{956AACCC-D0DC-42A9-97BE-3C640B01DD34}"/>
          </ac:spMkLst>
        </pc:spChg>
        <pc:spChg chg="mod ord">
          <ac:chgData name="Julina Macy" userId="3d2f8cda-161d-4201-847b-71fb943e9dc2" providerId="ADAL" clId="{7781E378-7A93-4F28-BD14-AC69EE381049}" dt="2026-04-10T20:58:09.185" v="814" actId="13244"/>
          <ac:spMkLst>
            <pc:docMk/>
            <pc:sldMk cId="2563685627" sldId="317"/>
            <ac:spMk id="27" creationId="{46402924-635D-4421-B3E9-F3E1999FCC76}"/>
          </ac:spMkLst>
        </pc:spChg>
        <pc:spChg chg="mod ord">
          <ac:chgData name="Julina Macy" userId="3d2f8cda-161d-4201-847b-71fb943e9dc2" providerId="ADAL" clId="{7781E378-7A93-4F28-BD14-AC69EE381049}" dt="2026-04-10T20:58:12.068" v="815" actId="13244"/>
          <ac:spMkLst>
            <pc:docMk/>
            <pc:sldMk cId="2563685627" sldId="317"/>
            <ac:spMk id="28" creationId="{48FDC340-40B6-411F-86E8-1DFC3ED06943}"/>
          </ac:spMkLst>
        </pc:spChg>
        <pc:spChg chg="mod">
          <ac:chgData name="Julina Macy" userId="3d2f8cda-161d-4201-847b-71fb943e9dc2" providerId="ADAL" clId="{7781E378-7A93-4F28-BD14-AC69EE381049}" dt="2026-04-10T20:10:55.092" v="63" actId="962"/>
          <ac:spMkLst>
            <pc:docMk/>
            <pc:sldMk cId="2563685627" sldId="317"/>
            <ac:spMk id="29" creationId="{15D4DF99-A7AC-4122-A3F4-84DB04CB311F}"/>
          </ac:spMkLst>
        </pc:spChg>
        <pc:picChg chg="mod">
          <ac:chgData name="Julina Macy" userId="3d2f8cda-161d-4201-847b-71fb943e9dc2" providerId="ADAL" clId="{7781E378-7A93-4F28-BD14-AC69EE381049}" dt="2026-04-10T20:13:13.093" v="84" actId="962"/>
          <ac:picMkLst>
            <pc:docMk/>
            <pc:sldMk cId="2563685627" sldId="317"/>
            <ac:picMk id="17" creationId="{5C28438F-9FF8-4B41-A435-AE40A410286E}"/>
          </ac:picMkLst>
        </pc:picChg>
        <pc:picChg chg="mod ord">
          <ac:chgData name="Julina Macy" userId="3d2f8cda-161d-4201-847b-71fb943e9dc2" providerId="ADAL" clId="{7781E378-7A93-4F28-BD14-AC69EE381049}" dt="2026-04-10T20:58:44.295" v="819"/>
          <ac:picMkLst>
            <pc:docMk/>
            <pc:sldMk cId="2563685627" sldId="317"/>
            <ac:picMk id="22" creationId="{EB2B1B8A-827D-47B3-8A93-21B33C93CCE4}"/>
          </ac:picMkLst>
        </pc:picChg>
        <pc:cxnChg chg="mod ord">
          <ac:chgData name="Julina Macy" userId="3d2f8cda-161d-4201-847b-71fb943e9dc2" providerId="ADAL" clId="{7781E378-7A93-4F28-BD14-AC69EE381049}" dt="2026-04-10T20:58:16.684" v="816" actId="13244"/>
          <ac:cxnSpMkLst>
            <pc:docMk/>
            <pc:sldMk cId="2563685627" sldId="317"/>
            <ac:cxnSpMk id="32" creationId="{279EDF79-374E-4928-A91C-8EACC0C2ABC7}"/>
          </ac:cxnSpMkLst>
        </pc:cxnChg>
        <pc:cxnChg chg="mod">
          <ac:chgData name="Julina Macy" userId="3d2f8cda-161d-4201-847b-71fb943e9dc2" providerId="ADAL" clId="{7781E378-7A93-4F28-BD14-AC69EE381049}" dt="2026-04-10T20:10:55.100" v="65" actId="962"/>
          <ac:cxnSpMkLst>
            <pc:docMk/>
            <pc:sldMk cId="2563685627" sldId="317"/>
            <ac:cxnSpMk id="34" creationId="{C8C84C9E-CFB9-4E2C-B546-201591B20CAA}"/>
          </ac:cxnSpMkLst>
        </pc:cxnChg>
        <pc:cxnChg chg="mod ord">
          <ac:chgData name="Julina Macy" userId="3d2f8cda-161d-4201-847b-71fb943e9dc2" providerId="ADAL" clId="{7781E378-7A93-4F28-BD14-AC69EE381049}" dt="2026-04-10T20:58:24.226" v="817" actId="13244"/>
          <ac:cxnSpMkLst>
            <pc:docMk/>
            <pc:sldMk cId="2563685627" sldId="317"/>
            <ac:cxnSpMk id="35" creationId="{C392FC51-4FF2-4DE5-9451-1A5861720166}"/>
          </ac:cxnSpMkLst>
        </pc:cxnChg>
      </pc:sldChg>
      <pc:sldChg chg="modSp mod">
        <pc:chgData name="Julina Macy" userId="3d2f8cda-161d-4201-847b-71fb943e9dc2" providerId="ADAL" clId="{7781E378-7A93-4F28-BD14-AC69EE381049}" dt="2026-04-10T20:38:27.269" v="789" actId="13244"/>
        <pc:sldMkLst>
          <pc:docMk/>
          <pc:sldMk cId="4022363930" sldId="318"/>
        </pc:sldMkLst>
        <pc:spChg chg="mod ord">
          <ac:chgData name="Julina Macy" userId="3d2f8cda-161d-4201-847b-71fb943e9dc2" providerId="ADAL" clId="{7781E378-7A93-4F28-BD14-AC69EE381049}" dt="2026-04-10T20:38:27.269" v="789" actId="13244"/>
          <ac:spMkLst>
            <pc:docMk/>
            <pc:sldMk cId="4022363930" sldId="318"/>
            <ac:spMk id="4" creationId="{5218EC85-37E8-4C1A-B8A1-AE5C357957EF}"/>
          </ac:spMkLst>
        </pc:spChg>
        <pc:picChg chg="mod">
          <ac:chgData name="Julina Macy" userId="3d2f8cda-161d-4201-847b-71fb943e9dc2" providerId="ADAL" clId="{7781E378-7A93-4F28-BD14-AC69EE381049}" dt="2026-04-10T20:13:44.969" v="88" actId="962"/>
          <ac:picMkLst>
            <pc:docMk/>
            <pc:sldMk cId="4022363930" sldId="318"/>
            <ac:picMk id="13" creationId="{73D6CD67-81B8-4A13-A237-045339552006}"/>
          </ac:picMkLst>
        </pc:picChg>
        <pc:picChg chg="mod">
          <ac:chgData name="Julina Macy" userId="3d2f8cda-161d-4201-847b-71fb943e9dc2" providerId="ADAL" clId="{7781E378-7A93-4F28-BD14-AC69EE381049}" dt="2026-04-10T20:13:51.816" v="90" actId="962"/>
          <ac:picMkLst>
            <pc:docMk/>
            <pc:sldMk cId="4022363930" sldId="318"/>
            <ac:picMk id="14" creationId="{967CC621-6F1C-47B6-89CA-64D7D46403CD}"/>
          </ac:picMkLst>
        </pc:picChg>
        <pc:picChg chg="mod">
          <ac:chgData name="Julina Macy" userId="3d2f8cda-161d-4201-847b-71fb943e9dc2" providerId="ADAL" clId="{7781E378-7A93-4F28-BD14-AC69EE381049}" dt="2026-04-10T20:13:58.238" v="92" actId="962"/>
          <ac:picMkLst>
            <pc:docMk/>
            <pc:sldMk cId="4022363930" sldId="318"/>
            <ac:picMk id="23" creationId="{E0228AD4-EDAF-4928-B87C-4FF45B3F6205}"/>
          </ac:picMkLst>
        </pc:picChg>
        <pc:picChg chg="mod">
          <ac:chgData name="Julina Macy" userId="3d2f8cda-161d-4201-847b-71fb943e9dc2" providerId="ADAL" clId="{7781E378-7A93-4F28-BD14-AC69EE381049}" dt="2026-04-10T20:14:04.436" v="94" actId="962"/>
          <ac:picMkLst>
            <pc:docMk/>
            <pc:sldMk cId="4022363930" sldId="318"/>
            <ac:picMk id="24" creationId="{A50AD4AD-9054-4E7C-8F7B-DE245A16DC42}"/>
          </ac:picMkLst>
        </pc:picChg>
      </pc:sldChg>
      <pc:sldChg chg="modSp mod">
        <pc:chgData name="Julina Macy" userId="3d2f8cda-161d-4201-847b-71fb943e9dc2" providerId="ADAL" clId="{7781E378-7A93-4F28-BD14-AC69EE381049}" dt="2026-04-10T20:38:41.843" v="791" actId="13244"/>
        <pc:sldMkLst>
          <pc:docMk/>
          <pc:sldMk cId="22223913" sldId="319"/>
        </pc:sldMkLst>
        <pc:spChg chg="ord">
          <ac:chgData name="Julina Macy" userId="3d2f8cda-161d-4201-847b-71fb943e9dc2" providerId="ADAL" clId="{7781E378-7A93-4F28-BD14-AC69EE381049}" dt="2026-04-10T20:38:41.843" v="791" actId="13244"/>
          <ac:spMkLst>
            <pc:docMk/>
            <pc:sldMk cId="22223913" sldId="319"/>
            <ac:spMk id="3" creationId="{7A4CAD34-953E-4F18-A5DB-19D18CE6678B}"/>
          </ac:spMkLst>
        </pc:spChg>
        <pc:spChg chg="mod ord">
          <ac:chgData name="Julina Macy" userId="3d2f8cda-161d-4201-847b-71fb943e9dc2" providerId="ADAL" clId="{7781E378-7A93-4F28-BD14-AC69EE381049}" dt="2026-04-10T20:38:37.841" v="790" actId="13244"/>
          <ac:spMkLst>
            <pc:docMk/>
            <pc:sldMk cId="22223913" sldId="319"/>
            <ac:spMk id="4" creationId="{5218EC85-37E8-4C1A-B8A1-AE5C357957EF}"/>
          </ac:spMkLst>
        </pc:spChg>
        <pc:picChg chg="mod">
          <ac:chgData name="Julina Macy" userId="3d2f8cda-161d-4201-847b-71fb943e9dc2" providerId="ADAL" clId="{7781E378-7A93-4F28-BD14-AC69EE381049}" dt="2026-04-10T20:14:15" v="96" actId="962"/>
          <ac:picMkLst>
            <pc:docMk/>
            <pc:sldMk cId="22223913" sldId="319"/>
            <ac:picMk id="8" creationId="{2EDCF15A-B0B1-470A-9D45-81979DF18F24}"/>
          </ac:picMkLst>
        </pc:picChg>
        <pc:picChg chg="mod">
          <ac:chgData name="Julina Macy" userId="3d2f8cda-161d-4201-847b-71fb943e9dc2" providerId="ADAL" clId="{7781E378-7A93-4F28-BD14-AC69EE381049}" dt="2026-04-10T20:14:20.439" v="98" actId="962"/>
          <ac:picMkLst>
            <pc:docMk/>
            <pc:sldMk cId="22223913" sldId="319"/>
            <ac:picMk id="9" creationId="{B7AC12DF-3C65-437F-A76B-C8CCF34730F8}"/>
          </ac:picMkLst>
        </pc:picChg>
        <pc:picChg chg="mod">
          <ac:chgData name="Julina Macy" userId="3d2f8cda-161d-4201-847b-71fb943e9dc2" providerId="ADAL" clId="{7781E378-7A93-4F28-BD14-AC69EE381049}" dt="2026-04-10T20:14:27.020" v="100" actId="962"/>
          <ac:picMkLst>
            <pc:docMk/>
            <pc:sldMk cId="22223913" sldId="319"/>
            <ac:picMk id="10" creationId="{68DFE061-959E-4699-B12A-547E0FFB28E8}"/>
          </ac:picMkLst>
        </pc:picChg>
        <pc:picChg chg="mod">
          <ac:chgData name="Julina Macy" userId="3d2f8cda-161d-4201-847b-71fb943e9dc2" providerId="ADAL" clId="{7781E378-7A93-4F28-BD14-AC69EE381049}" dt="2026-04-10T20:14:32.717" v="102" actId="962"/>
          <ac:picMkLst>
            <pc:docMk/>
            <pc:sldMk cId="22223913" sldId="319"/>
            <ac:picMk id="11" creationId="{6C2966FC-DACD-4D27-8F0E-FF9F8602016F}"/>
          </ac:picMkLst>
        </pc:picChg>
      </pc:sldChg>
      <pc:sldChg chg="modSp mod">
        <pc:chgData name="Julina Macy" userId="3d2f8cda-161d-4201-847b-71fb943e9dc2" providerId="ADAL" clId="{7781E378-7A93-4F28-BD14-AC69EE381049}" dt="2026-04-10T20:38:51.427" v="793" actId="13244"/>
        <pc:sldMkLst>
          <pc:docMk/>
          <pc:sldMk cId="3700272413" sldId="320"/>
        </pc:sldMkLst>
        <pc:spChg chg="ord">
          <ac:chgData name="Julina Macy" userId="3d2f8cda-161d-4201-847b-71fb943e9dc2" providerId="ADAL" clId="{7781E378-7A93-4F28-BD14-AC69EE381049}" dt="2026-04-10T20:38:51.427" v="793" actId="13244"/>
          <ac:spMkLst>
            <pc:docMk/>
            <pc:sldMk cId="3700272413" sldId="320"/>
            <ac:spMk id="3" creationId="{7A4CAD34-953E-4F18-A5DB-19D18CE6678B}"/>
          </ac:spMkLst>
        </pc:spChg>
        <pc:spChg chg="mod ord">
          <ac:chgData name="Julina Macy" userId="3d2f8cda-161d-4201-847b-71fb943e9dc2" providerId="ADAL" clId="{7781E378-7A93-4F28-BD14-AC69EE381049}" dt="2026-04-10T20:38:49.058" v="792" actId="13244"/>
          <ac:spMkLst>
            <pc:docMk/>
            <pc:sldMk cId="3700272413" sldId="320"/>
            <ac:spMk id="4" creationId="{5218EC85-37E8-4C1A-B8A1-AE5C357957EF}"/>
          </ac:spMkLst>
        </pc:spChg>
        <pc:picChg chg="mod">
          <ac:chgData name="Julina Macy" userId="3d2f8cda-161d-4201-847b-71fb943e9dc2" providerId="ADAL" clId="{7781E378-7A93-4F28-BD14-AC69EE381049}" dt="2026-04-10T20:14:42.084" v="104" actId="962"/>
          <ac:picMkLst>
            <pc:docMk/>
            <pc:sldMk cId="3700272413" sldId="320"/>
            <ac:picMk id="12" creationId="{058D0C5A-91EE-4E9A-A7FB-73AF66C4CD3D}"/>
          </ac:picMkLst>
        </pc:picChg>
        <pc:picChg chg="mod">
          <ac:chgData name="Julina Macy" userId="3d2f8cda-161d-4201-847b-71fb943e9dc2" providerId="ADAL" clId="{7781E378-7A93-4F28-BD14-AC69EE381049}" dt="2026-04-10T20:14:47.946" v="106" actId="962"/>
          <ac:picMkLst>
            <pc:docMk/>
            <pc:sldMk cId="3700272413" sldId="320"/>
            <ac:picMk id="13" creationId="{FB7A3AB7-4445-48B1-80F1-D74E541D3837}"/>
          </ac:picMkLst>
        </pc:picChg>
        <pc:picChg chg="mod">
          <ac:chgData name="Julina Macy" userId="3d2f8cda-161d-4201-847b-71fb943e9dc2" providerId="ADAL" clId="{7781E378-7A93-4F28-BD14-AC69EE381049}" dt="2026-04-10T20:14:52.999" v="108" actId="962"/>
          <ac:picMkLst>
            <pc:docMk/>
            <pc:sldMk cId="3700272413" sldId="320"/>
            <ac:picMk id="14" creationId="{C2E824C3-4FB1-4615-9175-660351EA7769}"/>
          </ac:picMkLst>
        </pc:picChg>
        <pc:picChg chg="mod">
          <ac:chgData name="Julina Macy" userId="3d2f8cda-161d-4201-847b-71fb943e9dc2" providerId="ADAL" clId="{7781E378-7A93-4F28-BD14-AC69EE381049}" dt="2026-04-10T20:14:57.241" v="110" actId="962"/>
          <ac:picMkLst>
            <pc:docMk/>
            <pc:sldMk cId="3700272413" sldId="320"/>
            <ac:picMk id="15" creationId="{261EC429-817B-4C7E-945A-59F8B5F41AEB}"/>
          </ac:picMkLst>
        </pc:picChg>
        <pc:picChg chg="mod">
          <ac:chgData name="Julina Macy" userId="3d2f8cda-161d-4201-847b-71fb943e9dc2" providerId="ADAL" clId="{7781E378-7A93-4F28-BD14-AC69EE381049}" dt="2026-04-10T20:15:04.011" v="112" actId="962"/>
          <ac:picMkLst>
            <pc:docMk/>
            <pc:sldMk cId="3700272413" sldId="320"/>
            <ac:picMk id="16" creationId="{DFC5EFBB-AAEC-4944-8C40-9E019BF622C4}"/>
          </ac:picMkLst>
        </pc:picChg>
      </pc:sldChg>
      <pc:sldMasterChg chg="modSp mod modSldLayout">
        <pc:chgData name="Julina Macy" userId="3d2f8cda-161d-4201-847b-71fb943e9dc2" providerId="ADAL" clId="{7781E378-7A93-4F28-BD14-AC69EE381049}" dt="2026-04-10T20:04:47.876" v="2" actId="20577"/>
        <pc:sldMasterMkLst>
          <pc:docMk/>
          <pc:sldMasterMk cId="669976851" sldId="2147483648"/>
        </pc:sldMasterMkLst>
        <pc:spChg chg="mod">
          <ac:chgData name="Julina Macy" userId="3d2f8cda-161d-4201-847b-71fb943e9dc2" providerId="ADAL" clId="{7781E378-7A93-4F28-BD14-AC69EE381049}" dt="2026-04-10T20:04:18.337" v="1" actId="20577"/>
          <ac:spMkLst>
            <pc:docMk/>
            <pc:sldMasterMk cId="669976851" sldId="2147483648"/>
            <ac:spMk id="8" creationId="{B8F57C7E-F48E-48FC-9B7D-F76992C7D579}"/>
          </ac:spMkLst>
        </pc:spChg>
        <pc:sldLayoutChg chg="modSp mod">
          <pc:chgData name="Julina Macy" userId="3d2f8cda-161d-4201-847b-71fb943e9dc2" providerId="ADAL" clId="{7781E378-7A93-4F28-BD14-AC69EE381049}" dt="2026-04-10T20:04:47.876" v="2" actId="20577"/>
          <pc:sldLayoutMkLst>
            <pc:docMk/>
            <pc:sldMasterMk cId="669976851" sldId="2147483648"/>
            <pc:sldLayoutMk cId="2518797675" sldId="2147483650"/>
          </pc:sldLayoutMkLst>
          <pc:spChg chg="mod">
            <ac:chgData name="Julina Macy" userId="3d2f8cda-161d-4201-847b-71fb943e9dc2" providerId="ADAL" clId="{7781E378-7A93-4F28-BD14-AC69EE381049}" dt="2026-04-10T20:04:47.876" v="2" actId="20577"/>
            <ac:spMkLst>
              <pc:docMk/>
              <pc:sldMasterMk cId="669976851" sldId="2147483648"/>
              <pc:sldLayoutMk cId="2518797675" sldId="2147483650"/>
              <ac:spMk id="13" creationId="{CDA463F9-E15F-498C-A7D3-C927F8384F6D}"/>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2E8FB-EF5C-42EA-AA88-50306BA1DED3}"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8F59E6-ECA8-418E-B33C-35FB5313513E}" type="slidenum">
              <a:rPr lang="en-US" smtClean="0"/>
              <a:t>‹#›</a:t>
            </a:fld>
            <a:endParaRPr lang="en-US"/>
          </a:p>
        </p:txBody>
      </p:sp>
    </p:spTree>
    <p:extLst>
      <p:ext uri="{BB962C8B-B14F-4D97-AF65-F5344CB8AC3E}">
        <p14:creationId xmlns:p14="http://schemas.microsoft.com/office/powerpoint/2010/main" val="3695384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4</a:t>
            </a:fld>
            <a:endParaRPr lang="en-US"/>
          </a:p>
        </p:txBody>
      </p:sp>
    </p:spTree>
    <p:extLst>
      <p:ext uri="{BB962C8B-B14F-4D97-AF65-F5344CB8AC3E}">
        <p14:creationId xmlns:p14="http://schemas.microsoft.com/office/powerpoint/2010/main" val="33551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8</a:t>
            </a:fld>
            <a:endParaRPr lang="en-US"/>
          </a:p>
        </p:txBody>
      </p:sp>
    </p:spTree>
    <p:extLst>
      <p:ext uri="{BB962C8B-B14F-4D97-AF65-F5344CB8AC3E}">
        <p14:creationId xmlns:p14="http://schemas.microsoft.com/office/powerpoint/2010/main" val="385927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demonstration purposes, the red attack cards are facing the opposite direction of the asset and defense cards. This is a reminder that the attack cards are targeting the opponent. Remember, in this setup, the attack cards do NOT need to match the icons on (my) field. The attack card icons need to match up with the opponent’s icons.</a:t>
            </a:r>
          </a:p>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10</a:t>
            </a:fld>
            <a:endParaRPr lang="en-US"/>
          </a:p>
        </p:txBody>
      </p:sp>
    </p:spTree>
    <p:extLst>
      <p:ext uri="{BB962C8B-B14F-4D97-AF65-F5344CB8AC3E}">
        <p14:creationId xmlns:p14="http://schemas.microsoft.com/office/powerpoint/2010/main" val="122855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12</a:t>
            </a:fld>
            <a:endParaRPr lang="en-US"/>
          </a:p>
        </p:txBody>
      </p:sp>
    </p:spTree>
    <p:extLst>
      <p:ext uri="{BB962C8B-B14F-4D97-AF65-F5344CB8AC3E}">
        <p14:creationId xmlns:p14="http://schemas.microsoft.com/office/powerpoint/2010/main" val="357020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 player cannot “stack” defenses on top of an asset card. Only one defense card is permitted per asset card.</a:t>
            </a:r>
          </a:p>
        </p:txBody>
      </p:sp>
      <p:sp>
        <p:nvSpPr>
          <p:cNvPr id="4" name="Slide Number Placeholder 3"/>
          <p:cNvSpPr>
            <a:spLocks noGrp="1"/>
          </p:cNvSpPr>
          <p:nvPr>
            <p:ph type="sldNum" sz="quarter" idx="5"/>
          </p:nvPr>
        </p:nvSpPr>
        <p:spPr/>
        <p:txBody>
          <a:bodyPr/>
          <a:lstStyle/>
          <a:p>
            <a:fld id="{328F59E6-ECA8-418E-B33C-35FB5313513E}" type="slidenum">
              <a:rPr lang="en-US" smtClean="0"/>
              <a:t>13</a:t>
            </a:fld>
            <a:endParaRPr lang="en-US"/>
          </a:p>
        </p:txBody>
      </p:sp>
    </p:spTree>
    <p:extLst>
      <p:ext uri="{BB962C8B-B14F-4D97-AF65-F5344CB8AC3E}">
        <p14:creationId xmlns:p14="http://schemas.microsoft.com/office/powerpoint/2010/main" val="422546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cards on the right can the attack cards remove? The Wireless Attack card can remove the Encryption Defense card. The Phishing Attack card can remove the Private Information Asset card.</a:t>
            </a:r>
          </a:p>
        </p:txBody>
      </p:sp>
      <p:sp>
        <p:nvSpPr>
          <p:cNvPr id="4" name="Slide Number Placeholder 3"/>
          <p:cNvSpPr>
            <a:spLocks noGrp="1"/>
          </p:cNvSpPr>
          <p:nvPr>
            <p:ph type="sldNum" sz="quarter" idx="5"/>
          </p:nvPr>
        </p:nvSpPr>
        <p:spPr/>
        <p:txBody>
          <a:bodyPr/>
          <a:lstStyle/>
          <a:p>
            <a:fld id="{328F59E6-ECA8-418E-B33C-35FB5313513E}" type="slidenum">
              <a:rPr lang="en-US" smtClean="0"/>
              <a:t>14</a:t>
            </a:fld>
            <a:endParaRPr lang="en-US"/>
          </a:p>
        </p:txBody>
      </p:sp>
    </p:spTree>
    <p:extLst>
      <p:ext uri="{BB962C8B-B14F-4D97-AF65-F5344CB8AC3E}">
        <p14:creationId xmlns:p14="http://schemas.microsoft.com/office/powerpoint/2010/main" val="1317494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15</a:t>
            </a:fld>
            <a:endParaRPr lang="en-US"/>
          </a:p>
        </p:txBody>
      </p:sp>
    </p:spTree>
    <p:extLst>
      <p:ext uri="{BB962C8B-B14F-4D97-AF65-F5344CB8AC3E}">
        <p14:creationId xmlns:p14="http://schemas.microsoft.com/office/powerpoint/2010/main" val="868263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6B680DE-5FC3-4E08-B627-026DA7CDF7A4}"/>
              </a:ext>
            </a:extLst>
          </p:cNvPr>
          <p:cNvSpPr/>
          <p:nvPr userDrawn="1"/>
        </p:nvSpPr>
        <p:spPr>
          <a:xfrm>
            <a:off x="368412" y="374041"/>
            <a:ext cx="378995" cy="59660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Rectangle 12">
            <a:extLst>
              <a:ext uri="{FF2B5EF4-FFF2-40B4-BE49-F238E27FC236}">
                <a16:creationId xmlns:a16="http://schemas.microsoft.com/office/drawing/2014/main" id="{90D30067-24C3-4DD4-844F-F55A58A8822F}"/>
              </a:ext>
            </a:extLst>
          </p:cNvPr>
          <p:cNvSpPr/>
          <p:nvPr userDrawn="1"/>
        </p:nvSpPr>
        <p:spPr>
          <a:xfrm rot="5400000">
            <a:off x="2589191" y="3778099"/>
            <a:ext cx="381000" cy="474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0" name="Rectangle 9">
            <a:extLst>
              <a:ext uri="{FF2B5EF4-FFF2-40B4-BE49-F238E27FC236}">
                <a16:creationId xmlns:a16="http://schemas.microsoft.com/office/drawing/2014/main" id="{87C98C8F-A9C3-4AE1-8AFB-5ECCF32B99B7}"/>
              </a:ext>
            </a:extLst>
          </p:cNvPr>
          <p:cNvSpPr/>
          <p:nvPr userDrawn="1"/>
        </p:nvSpPr>
        <p:spPr>
          <a:xfrm rot="5400000">
            <a:off x="2589191" y="-1806982"/>
            <a:ext cx="381000" cy="474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pic>
        <p:nvPicPr>
          <p:cNvPr id="9" name="Picture 8">
            <a:extLst>
              <a:ext uri="{FF2B5EF4-FFF2-40B4-BE49-F238E27FC236}">
                <a16:creationId xmlns:a16="http://schemas.microsoft.com/office/drawing/2014/main" id="{9AB9341A-4809-43AC-B1B5-1C117AB523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pic>
        <p:nvPicPr>
          <p:cNvPr id="11" name="Picture 10">
            <a:extLst>
              <a:ext uri="{FF2B5EF4-FFF2-40B4-BE49-F238E27FC236}">
                <a16:creationId xmlns:a16="http://schemas.microsoft.com/office/drawing/2014/main" id="{EA662958-8197-4BCD-9923-572065F6854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56" t="23797" b="11249"/>
          <a:stretch/>
        </p:blipFill>
        <p:spPr>
          <a:xfrm>
            <a:off x="516835" y="546873"/>
            <a:ext cx="11081467" cy="5650176"/>
          </a:xfrm>
          <a:prstGeom prst="rect">
            <a:avLst/>
          </a:prstGeom>
        </p:spPr>
      </p:pic>
      <p:sp>
        <p:nvSpPr>
          <p:cNvPr id="18" name="Rectangle 17">
            <a:extLst>
              <a:ext uri="{FF2B5EF4-FFF2-40B4-BE49-F238E27FC236}">
                <a16:creationId xmlns:a16="http://schemas.microsoft.com/office/drawing/2014/main" id="{807BF54C-B77A-4BA2-808C-490EC43B399D}"/>
              </a:ext>
            </a:extLst>
          </p:cNvPr>
          <p:cNvSpPr/>
          <p:nvPr userDrawn="1"/>
        </p:nvSpPr>
        <p:spPr>
          <a:xfrm rot="5400000">
            <a:off x="9669827" y="849788"/>
            <a:ext cx="381000" cy="4663346"/>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4" name="Rectangle 3">
            <a:extLst>
              <a:ext uri="{FF2B5EF4-FFF2-40B4-BE49-F238E27FC236}">
                <a16:creationId xmlns:a16="http://schemas.microsoft.com/office/drawing/2014/main" id="{BBA79681-E435-44B9-9043-DCA3E322A4FC}"/>
              </a:ext>
            </a:extLst>
          </p:cNvPr>
          <p:cNvSpPr/>
          <p:nvPr userDrawn="1"/>
        </p:nvSpPr>
        <p:spPr>
          <a:xfrm>
            <a:off x="4420924" y="1056194"/>
            <a:ext cx="7771076" cy="2202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38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D7A996-A73C-47B3-AFA6-6B0371E45EF0}"/>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83AD99E-011E-4637-8EA0-E177B84CD1E1}"/>
              </a:ext>
            </a:extLst>
          </p:cNvPr>
          <p:cNvCxnSpPr/>
          <p:nvPr userDrawn="1"/>
        </p:nvCxnSpPr>
        <p:spPr>
          <a:xfrm>
            <a:off x="850789" y="1216550"/>
            <a:ext cx="248875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58FEFB96-293F-4A02-9AF9-EBDEB4E00850}"/>
              </a:ext>
            </a:extLst>
          </p:cNvPr>
          <p:cNvSpPr>
            <a:spLocks noGrp="1"/>
          </p:cNvSpPr>
          <p:nvPr>
            <p:ph type="subTitle" idx="1"/>
          </p:nvPr>
        </p:nvSpPr>
        <p:spPr>
          <a:xfrm>
            <a:off x="712967" y="1462677"/>
            <a:ext cx="987552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04B8F9E2-0ADA-457E-A654-57AF32CE6C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385923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E1A4FA-9430-4E32-8A17-4040457A46A5}"/>
              </a:ext>
            </a:extLst>
          </p:cNvPr>
          <p:cNvSpPr>
            <a:spLocks noGrp="1"/>
          </p:cNvSpPr>
          <p:nvPr>
            <p:ph type="subTitle" idx="1"/>
          </p:nvPr>
        </p:nvSpPr>
        <p:spPr>
          <a:xfrm>
            <a:off x="850789" y="4571637"/>
            <a:ext cx="987552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C0D7A996-A73C-47B3-AFA6-6B0371E45EF0}"/>
              </a:ext>
            </a:extLst>
          </p:cNvPr>
          <p:cNvSpPr/>
          <p:nvPr userDrawn="1"/>
        </p:nvSpPr>
        <p:spPr>
          <a:xfrm rot="5400000">
            <a:off x="8572500" y="-3054593"/>
            <a:ext cx="381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6" name="Rectangle 5">
            <a:extLst>
              <a:ext uri="{FF2B5EF4-FFF2-40B4-BE49-F238E27FC236}">
                <a16:creationId xmlns:a16="http://schemas.microsoft.com/office/drawing/2014/main" id="{A0F7E85B-D4D8-4F96-8CC9-60976FF7625B}"/>
              </a:ext>
            </a:extLst>
          </p:cNvPr>
          <p:cNvSpPr/>
          <p:nvPr userDrawn="1"/>
        </p:nvSpPr>
        <p:spPr>
          <a:xfrm>
            <a:off x="0" y="564907"/>
            <a:ext cx="12192000" cy="31960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7FEFDEF-7A8D-46DE-9C0F-661EFD585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193961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7E85B-D4D8-4F96-8CC9-60976FF7625B}"/>
              </a:ext>
            </a:extLst>
          </p:cNvPr>
          <p:cNvSpPr/>
          <p:nvPr userDrawn="1"/>
        </p:nvSpPr>
        <p:spPr>
          <a:xfrm rot="5400000">
            <a:off x="7031266" y="1073645"/>
            <a:ext cx="6234378" cy="4087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7FEFDEF-7A8D-46DE-9C0F-661EFD585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
        <p:nvSpPr>
          <p:cNvPr id="8" name="Rectangle 7">
            <a:extLst>
              <a:ext uri="{FF2B5EF4-FFF2-40B4-BE49-F238E27FC236}">
                <a16:creationId xmlns:a16="http://schemas.microsoft.com/office/drawing/2014/main" id="{E233A0D3-DB3C-492B-950F-BEDB799D0298}"/>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BF30311-BEB5-4807-BD9D-4457BE36E289}"/>
              </a:ext>
            </a:extLst>
          </p:cNvPr>
          <p:cNvCxnSpPr>
            <a:cxnSpLocks/>
          </p:cNvCxnSpPr>
          <p:nvPr userDrawn="1"/>
        </p:nvCxnSpPr>
        <p:spPr>
          <a:xfrm>
            <a:off x="850789" y="1216550"/>
            <a:ext cx="249971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DB003022-F6BF-4AED-851A-CF79E77060BD}"/>
              </a:ext>
            </a:extLst>
          </p:cNvPr>
          <p:cNvSpPr>
            <a:spLocks noGrp="1"/>
          </p:cNvSpPr>
          <p:nvPr>
            <p:ph type="subTitle" idx="1"/>
          </p:nvPr>
        </p:nvSpPr>
        <p:spPr>
          <a:xfrm>
            <a:off x="712967" y="1462676"/>
            <a:ext cx="7283878" cy="450586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087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C6E6A7-5BD1-4278-94AD-6F7489D5F0E5}"/>
              </a:ext>
            </a:extLst>
          </p:cNvPr>
          <p:cNvSpPr>
            <a:spLocks noGrp="1"/>
          </p:cNvSpPr>
          <p:nvPr>
            <p:ph idx="1"/>
          </p:nvPr>
        </p:nvSpPr>
        <p:spPr>
          <a:xfrm>
            <a:off x="838200" y="1509207"/>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3D441CD0-59EC-4906-8AD4-C64EF4676E98}"/>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FEA4ACE-96AD-40A8-974C-FA9F8B7EAB83}"/>
              </a:ext>
            </a:extLst>
          </p:cNvPr>
          <p:cNvCxnSpPr/>
          <p:nvPr userDrawn="1"/>
        </p:nvCxnSpPr>
        <p:spPr>
          <a:xfrm>
            <a:off x="850789" y="1216550"/>
            <a:ext cx="248875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F59DE68-AF10-4655-A5CE-D591905C9774}"/>
              </a:ext>
            </a:extLst>
          </p:cNvPr>
          <p:cNvSpPr/>
          <p:nvPr userDrawn="1"/>
        </p:nvSpPr>
        <p:spPr>
          <a:xfrm>
            <a:off x="1181100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DA463F9-E15F-498C-A7D3-C927F8384F6D}"/>
              </a:ext>
            </a:extLst>
          </p:cNvPr>
          <p:cNvSpPr txBox="1"/>
          <p:nvPr userDrawn="1"/>
        </p:nvSpPr>
        <p:spPr>
          <a:xfrm>
            <a:off x="4375537" y="6538911"/>
            <a:ext cx="3440926" cy="253916"/>
          </a:xfrm>
          <a:prstGeom prst="rect">
            <a:avLst/>
          </a:prstGeom>
          <a:noFill/>
        </p:spPr>
        <p:txBody>
          <a:bodyPr wrap="square">
            <a:spAutoFit/>
          </a:bodyPr>
          <a:lstStyle/>
          <a:p>
            <a:pPr algn="ctr"/>
            <a:r>
              <a:rPr lang="en-US" sz="1050" dirty="0"/>
              <a:t>©2026 – The University of Texas at San Antonio</a:t>
            </a:r>
          </a:p>
        </p:txBody>
      </p:sp>
      <p:pic>
        <p:nvPicPr>
          <p:cNvPr id="17" name="Picture 16">
            <a:extLst>
              <a:ext uri="{FF2B5EF4-FFF2-40B4-BE49-F238E27FC236}">
                <a16:creationId xmlns:a16="http://schemas.microsoft.com/office/drawing/2014/main" id="{8E1F3D3E-3B07-4791-8815-9EC2E0862C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251879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AC615F-09B2-42F0-9A2B-27F1CA7FC7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97" r="15788" b="23236"/>
          <a:stretch/>
        </p:blipFill>
        <p:spPr>
          <a:xfrm>
            <a:off x="0" y="357809"/>
            <a:ext cx="6858000" cy="5780599"/>
          </a:xfrm>
          <a:prstGeom prst="rect">
            <a:avLst/>
          </a:prstGeom>
        </p:spPr>
      </p:pic>
      <p:sp>
        <p:nvSpPr>
          <p:cNvPr id="13" name="Subtitle 2">
            <a:extLst>
              <a:ext uri="{FF2B5EF4-FFF2-40B4-BE49-F238E27FC236}">
                <a16:creationId xmlns:a16="http://schemas.microsoft.com/office/drawing/2014/main" id="{3829EBDA-D266-43BF-B910-1FE472F31894}"/>
              </a:ext>
            </a:extLst>
          </p:cNvPr>
          <p:cNvSpPr>
            <a:spLocks noGrp="1"/>
          </p:cNvSpPr>
          <p:nvPr>
            <p:ph type="subTitle" idx="1" hasCustomPrompt="1"/>
          </p:nvPr>
        </p:nvSpPr>
        <p:spPr>
          <a:xfrm>
            <a:off x="7288696" y="2457051"/>
            <a:ext cx="4041913" cy="2226267"/>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Title</a:t>
            </a:r>
          </a:p>
          <a:p>
            <a:r>
              <a:rPr lang="en-US" dirty="0"/>
              <a:t>Email</a:t>
            </a:r>
          </a:p>
        </p:txBody>
      </p:sp>
      <p:sp>
        <p:nvSpPr>
          <p:cNvPr id="14" name="Subtitle 2">
            <a:extLst>
              <a:ext uri="{FF2B5EF4-FFF2-40B4-BE49-F238E27FC236}">
                <a16:creationId xmlns:a16="http://schemas.microsoft.com/office/drawing/2014/main" id="{1AD6D504-24E8-42CA-B0C4-91773AB60316}"/>
              </a:ext>
            </a:extLst>
          </p:cNvPr>
          <p:cNvSpPr txBox="1">
            <a:spLocks/>
          </p:cNvSpPr>
          <p:nvPr userDrawn="1"/>
        </p:nvSpPr>
        <p:spPr>
          <a:xfrm>
            <a:off x="7123044" y="1333698"/>
            <a:ext cx="3961075" cy="9050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600" b="1" dirty="0">
                <a:solidFill>
                  <a:schemeClr val="accent2"/>
                </a:solidFill>
              </a:rPr>
              <a:t>Thank You</a:t>
            </a:r>
          </a:p>
        </p:txBody>
      </p:sp>
      <p:sp>
        <p:nvSpPr>
          <p:cNvPr id="6" name="Rectangle 5">
            <a:extLst>
              <a:ext uri="{FF2B5EF4-FFF2-40B4-BE49-F238E27FC236}">
                <a16:creationId xmlns:a16="http://schemas.microsoft.com/office/drawing/2014/main" id="{7C443F0C-B2D8-4A59-90F0-307B23C2994D}"/>
              </a:ext>
            </a:extLst>
          </p:cNvPr>
          <p:cNvSpPr/>
          <p:nvPr userDrawn="1"/>
        </p:nvSpPr>
        <p:spPr>
          <a:xfrm>
            <a:off x="4365266" y="6555509"/>
            <a:ext cx="3164619" cy="173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
        <p:nvSpPr>
          <p:cNvPr id="8" name="Rectangle 7">
            <a:extLst>
              <a:ext uri="{FF2B5EF4-FFF2-40B4-BE49-F238E27FC236}">
                <a16:creationId xmlns:a16="http://schemas.microsoft.com/office/drawing/2014/main" id="{3D441CD0-59EC-4906-8AD4-C64EF4676E98}"/>
              </a:ext>
            </a:extLst>
          </p:cNvPr>
          <p:cNvSpPr/>
          <p:nvPr userDrawn="1"/>
        </p:nvSpPr>
        <p:spPr>
          <a:xfrm rot="5400000">
            <a:off x="3238500" y="3109911"/>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670482-3410-46A0-B7F0-8E98A871C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31117468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F57C7E-F48E-48FC-9B7D-F76992C7D579}"/>
              </a:ext>
            </a:extLst>
          </p:cNvPr>
          <p:cNvSpPr txBox="1"/>
          <p:nvPr userDrawn="1"/>
        </p:nvSpPr>
        <p:spPr>
          <a:xfrm>
            <a:off x="4375537" y="6538911"/>
            <a:ext cx="3440926" cy="253916"/>
          </a:xfrm>
          <a:prstGeom prst="rect">
            <a:avLst/>
          </a:prstGeom>
          <a:noFill/>
        </p:spPr>
        <p:txBody>
          <a:bodyPr wrap="square">
            <a:spAutoFit/>
          </a:bodyPr>
          <a:lstStyle/>
          <a:p>
            <a:pPr algn="ctr"/>
            <a:r>
              <a:rPr lang="en-US" sz="1050" dirty="0"/>
              <a:t>©2026 – The University of Texas at San Antonio</a:t>
            </a:r>
          </a:p>
        </p:txBody>
      </p:sp>
    </p:spTree>
    <p:extLst>
      <p:ext uri="{BB962C8B-B14F-4D97-AF65-F5344CB8AC3E}">
        <p14:creationId xmlns:p14="http://schemas.microsoft.com/office/powerpoint/2010/main" val="669976851"/>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2" r:id="rId3"/>
    <p:sldLayoutId id="2147483654" r:id="rId4"/>
    <p:sldLayoutId id="2147483650"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180698-A286-452C-A849-57CBD19A627A}"/>
              </a:ext>
              <a:ext uri="{C183D7F6-B498-43B3-948B-1728B52AA6E4}">
                <adec:decorative xmlns:adec="http://schemas.microsoft.com/office/drawing/2017/decorative" val="1"/>
              </a:ext>
            </a:extLst>
          </p:cNvPr>
          <p:cNvSpPr/>
          <p:nvPr/>
        </p:nvSpPr>
        <p:spPr bwMode="auto">
          <a:xfrm>
            <a:off x="518474" y="546755"/>
            <a:ext cx="11095350" cy="5646656"/>
          </a:xfrm>
          <a:prstGeom prst="rect">
            <a:avLst/>
          </a:prstGeom>
          <a:solidFill>
            <a:srgbClr val="091B4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2" name="Rectangle 1">
            <a:extLst>
              <a:ext uri="{FF2B5EF4-FFF2-40B4-BE49-F238E27FC236}">
                <a16:creationId xmlns:a16="http://schemas.microsoft.com/office/drawing/2014/main" id="{4CA1C1E0-5727-4457-ABB5-15E8DFBCE03C}"/>
              </a:ext>
              <a:ext uri="{C183D7F6-B498-43B3-948B-1728B52AA6E4}">
                <adec:decorative xmlns:adec="http://schemas.microsoft.com/office/drawing/2017/decorative" val="1"/>
              </a:ext>
            </a:extLst>
          </p:cNvPr>
          <p:cNvSpPr/>
          <p:nvPr/>
        </p:nvSpPr>
        <p:spPr>
          <a:xfrm>
            <a:off x="4308049" y="1046375"/>
            <a:ext cx="7883951" cy="20456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2FC8BC4-93DC-4827-954F-C2FF0DEE4E9E}"/>
              </a:ext>
            </a:extLst>
          </p:cNvPr>
          <p:cNvSpPr txBox="1">
            <a:spLocks noGrp="1"/>
          </p:cNvSpPr>
          <p:nvPr>
            <p:ph type="title" idx="4294967295"/>
          </p:nvPr>
        </p:nvSpPr>
        <p:spPr>
          <a:xfrm>
            <a:off x="6443178" y="1581448"/>
            <a:ext cx="581636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Learn to Play </a:t>
            </a:r>
            <a:br>
              <a:rPr kumimoji="0" lang="en-US" sz="3600" b="1" i="0" u="none" strike="noStrike" kern="1200" cap="none" spc="0" normalizeH="0" baseline="0" noProof="0" dirty="0">
                <a:ln>
                  <a:noFill/>
                </a:ln>
                <a:solidFill>
                  <a:schemeClr val="bg1"/>
                </a:solidFill>
                <a:effectLst/>
                <a:uLnTx/>
                <a:uFillTx/>
                <a:latin typeface="+mn-lt"/>
                <a:ea typeface="+mn-ea"/>
                <a:cs typeface="+mn-cs"/>
              </a:rPr>
            </a:br>
            <a:r>
              <a:rPr kumimoji="0" lang="en-US" sz="3600" b="1" i="0" u="none" strike="noStrike" kern="1200" cap="none" spc="0" normalizeH="0" baseline="0" noProof="0" dirty="0">
                <a:ln>
                  <a:noFill/>
                </a:ln>
                <a:solidFill>
                  <a:schemeClr val="bg1"/>
                </a:solidFill>
                <a:effectLst/>
                <a:uLnTx/>
                <a:uFillTx/>
                <a:latin typeface="+mn-lt"/>
                <a:ea typeface="+mn-ea"/>
                <a:cs typeface="+mn-cs"/>
              </a:rPr>
              <a:t>Cyber Threat Guardian</a:t>
            </a:r>
          </a:p>
        </p:txBody>
      </p:sp>
      <p:pic>
        <p:nvPicPr>
          <p:cNvPr id="17" name="Picture 16" descr="Three Cyber Threat Guardian characters standing together, with the center character holding a shield that mirrors the game logo with the words Cyber Threat Guardian on it.">
            <a:extLst>
              <a:ext uri="{FF2B5EF4-FFF2-40B4-BE49-F238E27FC236}">
                <a16:creationId xmlns:a16="http://schemas.microsoft.com/office/drawing/2014/main" id="{38213A7A-1048-4FA8-AD0A-10BB00DB7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87" y="947395"/>
            <a:ext cx="6160631" cy="562779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33591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C7A6DE3-A695-421B-9062-E9CE006ACBD9}"/>
              </a:ext>
            </a:extLst>
          </p:cNvPr>
          <p:cNvSpPr txBox="1">
            <a:spLocks noGrp="1"/>
          </p:cNvSpPr>
          <p:nvPr>
            <p:ph type="title" idx="4294967295"/>
          </p:nvPr>
        </p:nvSpPr>
        <p:spPr>
          <a:xfrm>
            <a:off x="838200" y="437322"/>
            <a:ext cx="670324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Game Setup &amp; Rules  (Grades 2+)</a:t>
            </a:r>
          </a:p>
        </p:txBody>
      </p:sp>
      <p:sp>
        <p:nvSpPr>
          <p:cNvPr id="12" name="Content Placeholder 2">
            <a:extLst>
              <a:ext uri="{FF2B5EF4-FFF2-40B4-BE49-F238E27FC236}">
                <a16:creationId xmlns:a16="http://schemas.microsoft.com/office/drawing/2014/main" id="{805D7CEA-FA30-4DC7-963D-1BCEB705A741}"/>
              </a:ext>
            </a:extLst>
          </p:cNvPr>
          <p:cNvSpPr>
            <a:spLocks noGrp="1"/>
          </p:cNvSpPr>
          <p:nvPr>
            <p:ph idx="1"/>
          </p:nvPr>
        </p:nvSpPr>
        <p:spPr>
          <a:xfrm>
            <a:off x="8333295" y="1924680"/>
            <a:ext cx="3469064" cy="3608854"/>
          </a:xfrm>
        </p:spPr>
        <p:txBody>
          <a:bodyPr vert="horz" lIns="91440" tIns="45720" rIns="91440" bIns="45720" rtlCol="0" anchor="t">
            <a:normAutofit/>
          </a:bodyPr>
          <a:lstStyle/>
          <a:p>
            <a:r>
              <a:rPr lang="en-US" sz="2400" b="1" dirty="0">
                <a:solidFill>
                  <a:schemeClr val="accent6">
                    <a:lumMod val="75000"/>
                  </a:schemeClr>
                </a:solidFill>
                <a:latin typeface="Arial" panose="020B0604020202020204" pitchFamily="34" charset="0"/>
                <a:cs typeface="Arial" panose="020B0604020202020204" pitchFamily="34" charset="0"/>
              </a:rPr>
              <a:t>Defense</a:t>
            </a:r>
            <a:r>
              <a:rPr lang="en-US" sz="2400" dirty="0">
                <a:latin typeface="Arial" panose="020B0604020202020204" pitchFamily="34" charset="0"/>
                <a:cs typeface="Arial" panose="020B0604020202020204" pitchFamily="34" charset="0"/>
              </a:rPr>
              <a:t> cards are placed above the asset cards with the same category icon. </a:t>
            </a:r>
          </a:p>
          <a:p>
            <a:pPr>
              <a:lnSpc>
                <a:spcPct val="100000"/>
              </a:lnSpc>
              <a:spcBef>
                <a:spcPts val="1800"/>
              </a:spcBef>
            </a:pPr>
            <a:r>
              <a:rPr lang="en-US" sz="2400" dirty="0">
                <a:latin typeface="Arial" panose="020B0604020202020204" pitchFamily="34" charset="0"/>
                <a:cs typeface="Arial" panose="020B0604020202020204" pitchFamily="34" charset="0"/>
              </a:rPr>
              <a:t>Opponent </a:t>
            </a:r>
            <a:r>
              <a:rPr lang="en-US" sz="2400" b="1" dirty="0">
                <a:solidFill>
                  <a:srgbClr val="FF0000"/>
                </a:solidFill>
                <a:latin typeface="Arial" panose="020B0604020202020204" pitchFamily="34" charset="0"/>
                <a:cs typeface="Arial" panose="020B0604020202020204" pitchFamily="34" charset="0"/>
              </a:rPr>
              <a:t>Attack</a:t>
            </a:r>
            <a:r>
              <a:rPr lang="en-US" sz="2400" dirty="0">
                <a:latin typeface="Arial" panose="020B0604020202020204" pitchFamily="34" charset="0"/>
                <a:cs typeface="Arial" panose="020B0604020202020204" pitchFamily="34" charset="0"/>
              </a:rPr>
              <a:t> cards are placed above asset or defense cards of the same category.</a:t>
            </a:r>
          </a:p>
        </p:txBody>
      </p:sp>
      <p:pic>
        <p:nvPicPr>
          <p:cNvPr id="3" name="Picture 2" descr="A blue Game Console asset card is located in the bottom row.">
            <a:extLst>
              <a:ext uri="{FF2B5EF4-FFF2-40B4-BE49-F238E27FC236}">
                <a16:creationId xmlns:a16="http://schemas.microsoft.com/office/drawing/2014/main" id="{0E3F4CD7-C38A-45E1-A0AC-E9DCC73FD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874563"/>
            <a:ext cx="1132717" cy="1546117"/>
          </a:xfrm>
          <a:prstGeom prst="rect">
            <a:avLst/>
          </a:prstGeom>
        </p:spPr>
      </p:pic>
      <p:pic>
        <p:nvPicPr>
          <p:cNvPr id="4" name="Picture 3" descr="A blue Cell Phone asset card is located in the bottom row.">
            <a:extLst>
              <a:ext uri="{FF2B5EF4-FFF2-40B4-BE49-F238E27FC236}">
                <a16:creationId xmlns:a16="http://schemas.microsoft.com/office/drawing/2014/main" id="{BF2BB6E1-36A5-4E5E-AE62-B79EF7B6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9161" y="4874562"/>
            <a:ext cx="1132717" cy="1546117"/>
          </a:xfrm>
          <a:prstGeom prst="rect">
            <a:avLst/>
          </a:prstGeom>
        </p:spPr>
      </p:pic>
      <p:pic>
        <p:nvPicPr>
          <p:cNvPr id="8" name="Picture 7" descr="A green Encryption defense card is located in the middle row above the Cell Phone asset card. Both card feature the wireless icon.">
            <a:extLst>
              <a:ext uri="{FF2B5EF4-FFF2-40B4-BE49-F238E27FC236}">
                <a16:creationId xmlns:a16="http://schemas.microsoft.com/office/drawing/2014/main" id="{85BC0B1A-8B83-4D0C-94B2-BE9824113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161" y="3284523"/>
            <a:ext cx="1132719" cy="1546120"/>
          </a:xfrm>
          <a:prstGeom prst="rect">
            <a:avLst/>
          </a:prstGeom>
        </p:spPr>
      </p:pic>
      <p:pic>
        <p:nvPicPr>
          <p:cNvPr id="9" name="Picture 8" descr="A Wireless Attack card is shown upside down to indicate the opponent is playing this card. It is placed above the Encryption card since both cards include the wireless icon.">
            <a:extLst>
              <a:ext uri="{FF2B5EF4-FFF2-40B4-BE49-F238E27FC236}">
                <a16:creationId xmlns:a16="http://schemas.microsoft.com/office/drawing/2014/main" id="{39983492-8506-4A3E-B59A-5EA439A076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549161" y="1694484"/>
            <a:ext cx="1132719" cy="1546120"/>
          </a:xfrm>
          <a:prstGeom prst="rect">
            <a:avLst/>
          </a:prstGeom>
        </p:spPr>
      </p:pic>
      <p:pic>
        <p:nvPicPr>
          <p:cNvPr id="5" name="Picture 4" descr="A blue Private Information asset card is located in the bottom row.">
            <a:extLst>
              <a:ext uri="{FF2B5EF4-FFF2-40B4-BE49-F238E27FC236}">
                <a16:creationId xmlns:a16="http://schemas.microsoft.com/office/drawing/2014/main" id="{C62A4F6E-D935-45A1-9D88-F5EF10F5D3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4082" y="4874558"/>
            <a:ext cx="1132719" cy="1546120"/>
          </a:xfrm>
          <a:prstGeom prst="rect">
            <a:avLst/>
          </a:prstGeom>
        </p:spPr>
      </p:pic>
      <p:pic>
        <p:nvPicPr>
          <p:cNvPr id="10" name="Picture 9" descr="A Phishing card is shown upside down to indicate the opponent is playing this card. It is placed above the Private Information asset card since both cards include the house icon.">
            <a:extLst>
              <a:ext uri="{FF2B5EF4-FFF2-40B4-BE49-F238E27FC236}">
                <a16:creationId xmlns:a16="http://schemas.microsoft.com/office/drawing/2014/main" id="{BF5E00E2-151A-4583-A8EE-607AF4173E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4254082" y="1694484"/>
            <a:ext cx="1132719" cy="1546120"/>
          </a:xfrm>
          <a:prstGeom prst="rect">
            <a:avLst/>
          </a:prstGeom>
        </p:spPr>
      </p:pic>
      <p:pic>
        <p:nvPicPr>
          <p:cNvPr id="7" name="Picture 6" descr="A blue Computer asset card is located in the bottom row.">
            <a:extLst>
              <a:ext uri="{FF2B5EF4-FFF2-40B4-BE49-F238E27FC236}">
                <a16:creationId xmlns:a16="http://schemas.microsoft.com/office/drawing/2014/main" id="{B3947FED-8AB0-4DA4-AD95-57E67203F7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9004" y="4874558"/>
            <a:ext cx="1132719" cy="1546120"/>
          </a:xfrm>
          <a:prstGeom prst="rect">
            <a:avLst/>
          </a:prstGeom>
        </p:spPr>
      </p:pic>
      <p:pic>
        <p:nvPicPr>
          <p:cNvPr id="6" name="Picture 5" descr="A green Firewall defense card is located in the middle row, above the Computer asset card. Both cards feature the lock icon.">
            <a:extLst>
              <a:ext uri="{FF2B5EF4-FFF2-40B4-BE49-F238E27FC236}">
                <a16:creationId xmlns:a16="http://schemas.microsoft.com/office/drawing/2014/main" id="{8D0BEBB3-81AD-49B3-93D5-1AEAFD5082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59003" y="3284523"/>
            <a:ext cx="1132719" cy="1546120"/>
          </a:xfrm>
          <a:prstGeom prst="rect">
            <a:avLst/>
          </a:prstGeom>
        </p:spPr>
      </p:pic>
    </p:spTree>
    <p:extLst>
      <p:ext uri="{BB962C8B-B14F-4D97-AF65-F5344CB8AC3E}">
        <p14:creationId xmlns:p14="http://schemas.microsoft.com/office/powerpoint/2010/main" val="4000544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FE065E-6373-4FA2-8394-DC50ADCAE1F4}"/>
              </a:ext>
            </a:extLst>
          </p:cNvPr>
          <p:cNvSpPr txBox="1">
            <a:spLocks noGrp="1"/>
          </p:cNvSpPr>
          <p:nvPr>
            <p:ph type="title" idx="4294967295"/>
          </p:nvPr>
        </p:nvSpPr>
        <p:spPr>
          <a:xfrm>
            <a:off x="4006392" y="437322"/>
            <a:ext cx="435518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Game Play Layout</a:t>
            </a:r>
          </a:p>
        </p:txBody>
      </p:sp>
      <p:grpSp>
        <p:nvGrpSpPr>
          <p:cNvPr id="2" name="Group 1" descr="A Cyber Threat Guardian game mat showing four assets in the bottom asset row, two defense cards in the middle defense row, and one attack card in the attack row to illustrate how cards should be placed.">
            <a:extLst>
              <a:ext uri="{FF2B5EF4-FFF2-40B4-BE49-F238E27FC236}">
                <a16:creationId xmlns:a16="http://schemas.microsoft.com/office/drawing/2014/main" id="{67C222BA-F2DB-4E3C-FB39-CFDE0E165FE3}"/>
              </a:ext>
            </a:extLst>
          </p:cNvPr>
          <p:cNvGrpSpPr/>
          <p:nvPr/>
        </p:nvGrpSpPr>
        <p:grpSpPr>
          <a:xfrm>
            <a:off x="298515" y="0"/>
            <a:ext cx="11594969" cy="6862328"/>
            <a:chOff x="298515" y="0"/>
            <a:chExt cx="11594969" cy="6862328"/>
          </a:xfrm>
        </p:grpSpPr>
        <p:pic>
          <p:nvPicPr>
            <p:cNvPr id="19" name="Picture 18">
              <a:extLst>
                <a:ext uri="{FF2B5EF4-FFF2-40B4-BE49-F238E27FC236}">
                  <a16:creationId xmlns:a16="http://schemas.microsoft.com/office/drawing/2014/main" id="{83623C69-B1B5-4C19-9CAE-4C40DD758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515" y="0"/>
              <a:ext cx="11594969" cy="6862328"/>
            </a:xfrm>
            <a:prstGeom prst="rect">
              <a:avLst/>
            </a:prstGeom>
          </p:spPr>
        </p:pic>
        <p:pic>
          <p:nvPicPr>
            <p:cNvPr id="20" name="Picture 19">
              <a:extLst>
                <a:ext uri="{FF2B5EF4-FFF2-40B4-BE49-F238E27FC236}">
                  <a16:creationId xmlns:a16="http://schemas.microsoft.com/office/drawing/2014/main" id="{9FB0DA82-D48F-44F7-9149-18FDD2B36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329" y="4354247"/>
              <a:ext cx="1415359" cy="1931913"/>
            </a:xfrm>
            <a:prstGeom prst="rect">
              <a:avLst/>
            </a:prstGeom>
          </p:spPr>
        </p:pic>
        <p:pic>
          <p:nvPicPr>
            <p:cNvPr id="21" name="Picture 20">
              <a:extLst>
                <a:ext uri="{FF2B5EF4-FFF2-40B4-BE49-F238E27FC236}">
                  <a16:creationId xmlns:a16="http://schemas.microsoft.com/office/drawing/2014/main" id="{DCA6CD3A-1246-41E9-83A7-92922B5D6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779" y="4362751"/>
              <a:ext cx="1415359" cy="1931913"/>
            </a:xfrm>
            <a:prstGeom prst="rect">
              <a:avLst/>
            </a:prstGeom>
          </p:spPr>
        </p:pic>
        <p:pic>
          <p:nvPicPr>
            <p:cNvPr id="22" name="Picture 21">
              <a:extLst>
                <a:ext uri="{FF2B5EF4-FFF2-40B4-BE49-F238E27FC236}">
                  <a16:creationId xmlns:a16="http://schemas.microsoft.com/office/drawing/2014/main" id="{5875AC29-DD6B-4872-8BD2-7B2D5FFF1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9229" y="4362748"/>
              <a:ext cx="1415361" cy="1931916"/>
            </a:xfrm>
            <a:prstGeom prst="rect">
              <a:avLst/>
            </a:prstGeom>
          </p:spPr>
        </p:pic>
        <p:pic>
          <p:nvPicPr>
            <p:cNvPr id="23" name="Picture 22">
              <a:extLst>
                <a:ext uri="{FF2B5EF4-FFF2-40B4-BE49-F238E27FC236}">
                  <a16:creationId xmlns:a16="http://schemas.microsoft.com/office/drawing/2014/main" id="{76E7A577-B7A8-4F2C-9917-CBD32590F6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5681" y="2532037"/>
              <a:ext cx="1415361" cy="1931916"/>
            </a:xfrm>
            <a:prstGeom prst="rect">
              <a:avLst/>
            </a:prstGeom>
          </p:spPr>
        </p:pic>
        <p:pic>
          <p:nvPicPr>
            <p:cNvPr id="24" name="Picture 23">
              <a:extLst>
                <a:ext uri="{FF2B5EF4-FFF2-40B4-BE49-F238E27FC236}">
                  <a16:creationId xmlns:a16="http://schemas.microsoft.com/office/drawing/2014/main" id="{2B62C708-2A21-4EE7-BA87-1CA609288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5681" y="4362748"/>
              <a:ext cx="1415361" cy="1931916"/>
            </a:xfrm>
            <a:prstGeom prst="rect">
              <a:avLst/>
            </a:prstGeom>
          </p:spPr>
        </p:pic>
        <p:pic>
          <p:nvPicPr>
            <p:cNvPr id="25" name="Picture 24">
              <a:extLst>
                <a:ext uri="{FF2B5EF4-FFF2-40B4-BE49-F238E27FC236}">
                  <a16:creationId xmlns:a16="http://schemas.microsoft.com/office/drawing/2014/main" id="{B8C8DEC7-4448-48CA-8358-0E88D1A445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2777" y="2532037"/>
              <a:ext cx="1415361" cy="1931916"/>
            </a:xfrm>
            <a:prstGeom prst="rect">
              <a:avLst/>
            </a:prstGeom>
          </p:spPr>
        </p:pic>
        <p:pic>
          <p:nvPicPr>
            <p:cNvPr id="26" name="Picture 25">
              <a:extLst>
                <a:ext uri="{FF2B5EF4-FFF2-40B4-BE49-F238E27FC236}">
                  <a16:creationId xmlns:a16="http://schemas.microsoft.com/office/drawing/2014/main" id="{6132B697-5B39-44DB-AF73-8E03D1E2B4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3522777" y="698951"/>
              <a:ext cx="1415361" cy="1931916"/>
            </a:xfrm>
            <a:prstGeom prst="rect">
              <a:avLst/>
            </a:prstGeom>
          </p:spPr>
        </p:pic>
      </p:grpSp>
    </p:spTree>
    <p:extLst>
      <p:ext uri="{BB962C8B-B14F-4D97-AF65-F5344CB8AC3E}">
        <p14:creationId xmlns:p14="http://schemas.microsoft.com/office/powerpoint/2010/main" val="3579548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CF5282-F67A-489B-87D3-1053D66A0335}"/>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Getting Started: Step 1</a:t>
            </a:r>
          </a:p>
        </p:txBody>
      </p:sp>
      <p:sp>
        <p:nvSpPr>
          <p:cNvPr id="2" name="Subtitle 1">
            <a:extLst>
              <a:ext uri="{FF2B5EF4-FFF2-40B4-BE49-F238E27FC236}">
                <a16:creationId xmlns:a16="http://schemas.microsoft.com/office/drawing/2014/main" id="{12D6582E-E331-4A20-B3B7-E1B94B70E286}"/>
              </a:ext>
            </a:extLst>
          </p:cNvPr>
          <p:cNvSpPr>
            <a:spLocks noGrp="1"/>
          </p:cNvSpPr>
          <p:nvPr>
            <p:ph type="subTitle" idx="1"/>
          </p:nvPr>
        </p:nvSpPr>
        <p:spPr>
          <a:xfrm>
            <a:off x="838199" y="1462676"/>
            <a:ext cx="6882443" cy="4644826"/>
          </a:xfrm>
        </p:spPr>
        <p:txBody>
          <a:bodyPr/>
          <a:lstStyle/>
          <a:p>
            <a:pPr marL="457200" indent="-457200">
              <a:lnSpc>
                <a:spcPct val="100000"/>
              </a:lnSpc>
              <a:spcBef>
                <a:spcPts val="0"/>
              </a:spcBef>
              <a:spcAft>
                <a:spcPts val="1200"/>
              </a:spcAft>
              <a:buAutoNum type="arabicPeriod"/>
            </a:pPr>
            <a:r>
              <a:rPr lang="en-US" dirty="0">
                <a:latin typeface="Arial" panose="020B0604020202020204" pitchFamily="34" charset="0"/>
                <a:cs typeface="Arial" panose="020B0604020202020204" pitchFamily="34" charset="0"/>
              </a:rPr>
              <a:t>Both players </a:t>
            </a:r>
            <a:r>
              <a:rPr lang="en-US" u="sng" dirty="0">
                <a:latin typeface="Arial" panose="020B0604020202020204" pitchFamily="34" charset="0"/>
                <a:cs typeface="Arial" panose="020B0604020202020204" pitchFamily="34" charset="0"/>
              </a:rPr>
              <a:t>draw two cards</a:t>
            </a:r>
            <a:r>
              <a:rPr lang="en-US" dirty="0">
                <a:latin typeface="Arial" panose="020B0604020202020204" pitchFamily="34" charset="0"/>
                <a:cs typeface="Arial" panose="020B0604020202020204" pitchFamily="34" charset="0"/>
              </a:rPr>
              <a:t> from the draw pile. It does not matter who draws first. </a:t>
            </a:r>
            <a:r>
              <a:rPr lang="en-US" i="1" dirty="0">
                <a:latin typeface="Arial" panose="020B0604020202020204" pitchFamily="34" charset="0"/>
                <a:cs typeface="Arial" panose="020B0604020202020204" pitchFamily="34" charset="0"/>
              </a:rPr>
              <a:t>This is </a:t>
            </a:r>
            <a:r>
              <a:rPr lang="en-US" b="1" i="1" dirty="0">
                <a:solidFill>
                  <a:schemeClr val="accent2"/>
                </a:solidFill>
                <a:latin typeface="Arial" panose="020B0604020202020204" pitchFamily="34" charset="0"/>
                <a:cs typeface="Arial" panose="020B0604020202020204" pitchFamily="34" charset="0"/>
              </a:rPr>
              <a:t>the only time both players draw two cards </a:t>
            </a:r>
            <a:r>
              <a:rPr lang="en-US" i="1" dirty="0">
                <a:latin typeface="Arial" panose="020B0604020202020204" pitchFamily="34" charset="0"/>
                <a:cs typeface="Arial" panose="020B0604020202020204" pitchFamily="34" charset="0"/>
              </a:rPr>
              <a:t>during a turn</a:t>
            </a:r>
            <a:r>
              <a:rPr lang="en-US" dirty="0">
                <a:latin typeface="Arial" panose="020B0604020202020204" pitchFamily="34" charset="0"/>
                <a:cs typeface="Arial" panose="020B0604020202020204" pitchFamily="34" charset="0"/>
              </a:rPr>
              <a:t>.</a:t>
            </a:r>
          </a:p>
          <a:p>
            <a:pPr marL="457200" indent="-457200">
              <a:buAutoNum type="arabicPeriod"/>
            </a:pPr>
            <a:r>
              <a:rPr lang="en-US" dirty="0">
                <a:latin typeface="Arial" panose="020B0604020202020204" pitchFamily="34" charset="0"/>
                <a:cs typeface="Arial" panose="020B0604020202020204" pitchFamily="34" charset="0"/>
              </a:rPr>
              <a:t>Cards may only played in the following order: </a:t>
            </a:r>
            <a:r>
              <a:rPr lang="en-US" b="1" dirty="0">
                <a:solidFill>
                  <a:schemeClr val="accent1">
                    <a:lumMod val="75000"/>
                  </a:schemeClr>
                </a:solidFill>
                <a:latin typeface="Arial" panose="020B0604020202020204" pitchFamily="34" charset="0"/>
                <a:cs typeface="Arial" panose="020B0604020202020204" pitchFamily="34" charset="0"/>
              </a:rPr>
              <a:t>Blue</a:t>
            </a:r>
            <a:r>
              <a:rPr lang="en-US" dirty="0">
                <a:latin typeface="Arial" panose="020B0604020202020204" pitchFamily="34" charset="0"/>
                <a:cs typeface="Arial" panose="020B0604020202020204" pitchFamily="34" charset="0"/>
              </a:rPr>
              <a:t> Asset, </a:t>
            </a:r>
            <a:r>
              <a:rPr lang="en-US" b="1" dirty="0">
                <a:solidFill>
                  <a:srgbClr val="00B050"/>
                </a:solidFill>
                <a:latin typeface="Arial" panose="020B0604020202020204" pitchFamily="34" charset="0"/>
                <a:cs typeface="Arial" panose="020B0604020202020204" pitchFamily="34" charset="0"/>
              </a:rPr>
              <a:t>Green</a:t>
            </a:r>
            <a:r>
              <a:rPr lang="en-US" dirty="0">
                <a:latin typeface="Arial" panose="020B0604020202020204" pitchFamily="34" charset="0"/>
                <a:cs typeface="Arial" panose="020B0604020202020204" pitchFamily="34" charset="0"/>
              </a:rPr>
              <a:t> Defense, </a:t>
            </a:r>
            <a:r>
              <a:rPr lang="en-US" b="1" dirty="0">
                <a:solidFill>
                  <a:srgbClr val="FF0000"/>
                </a:solidFill>
                <a:latin typeface="Arial" panose="020B0604020202020204" pitchFamily="34" charset="0"/>
                <a:cs typeface="Arial" panose="020B0604020202020204" pitchFamily="34" charset="0"/>
              </a:rPr>
              <a:t>Red</a:t>
            </a:r>
            <a:r>
              <a:rPr lang="en-US" dirty="0">
                <a:latin typeface="Arial" panose="020B0604020202020204" pitchFamily="34" charset="0"/>
                <a:cs typeface="Arial" panose="020B0604020202020204" pitchFamily="34" charset="0"/>
              </a:rPr>
              <a:t> Attack.</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For example, a </a:t>
            </a:r>
            <a:r>
              <a:rPr lang="en-US" b="1" dirty="0">
                <a:solidFill>
                  <a:srgbClr val="00B050"/>
                </a:solidFill>
                <a:latin typeface="Arial" panose="020B0604020202020204" pitchFamily="34" charset="0"/>
                <a:cs typeface="Arial" panose="020B0604020202020204" pitchFamily="34" charset="0"/>
              </a:rPr>
              <a:t>Defense</a:t>
            </a:r>
            <a:r>
              <a:rPr lang="en-US" dirty="0">
                <a:latin typeface="Arial" panose="020B0604020202020204" pitchFamily="34" charset="0"/>
                <a:cs typeface="Arial" panose="020B0604020202020204" pitchFamily="34" charset="0"/>
              </a:rPr>
              <a:t> card cannot be played until an </a:t>
            </a:r>
            <a:r>
              <a:rPr lang="en-US" b="1" dirty="0">
                <a:solidFill>
                  <a:srgbClr val="124385"/>
                </a:solidFill>
                <a:latin typeface="Arial" panose="020B0604020202020204" pitchFamily="34" charset="0"/>
                <a:cs typeface="Arial" panose="020B0604020202020204" pitchFamily="34" charset="0"/>
              </a:rPr>
              <a:t>Asset</a:t>
            </a:r>
            <a:r>
              <a:rPr lang="en-US" dirty="0">
                <a:latin typeface="Arial" panose="020B0604020202020204" pitchFamily="34" charset="0"/>
                <a:cs typeface="Arial" panose="020B0604020202020204" pitchFamily="34" charset="0"/>
              </a:rPr>
              <a:t> card has been played first.</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Consider the cards on the right. One column is correct. One is wrong. Which one?</a:t>
            </a:r>
          </a:p>
        </p:txBody>
      </p:sp>
      <p:pic>
        <p:nvPicPr>
          <p:cNvPr id="14" name="Picture 13" descr="A blue Cell Phone asset card with the wireless icon.">
            <a:extLst>
              <a:ext uri="{FF2B5EF4-FFF2-40B4-BE49-F238E27FC236}">
                <a16:creationId xmlns:a16="http://schemas.microsoft.com/office/drawing/2014/main" id="{6F29F58B-1B18-4180-A060-9A64609D6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7016" y="3669602"/>
            <a:ext cx="1504904" cy="2054139"/>
          </a:xfrm>
          <a:prstGeom prst="rect">
            <a:avLst/>
          </a:prstGeom>
        </p:spPr>
      </p:pic>
      <p:pic>
        <p:nvPicPr>
          <p:cNvPr id="15" name="Picture 14" descr="An Encryption defense card with the wireless icon.">
            <a:extLst>
              <a:ext uri="{FF2B5EF4-FFF2-40B4-BE49-F238E27FC236}">
                <a16:creationId xmlns:a16="http://schemas.microsoft.com/office/drawing/2014/main" id="{791AF1CD-BA0C-42C9-A949-A3111ABE1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7016" y="1683863"/>
            <a:ext cx="1504907" cy="2054143"/>
          </a:xfrm>
          <a:prstGeom prst="rect">
            <a:avLst/>
          </a:prstGeom>
        </p:spPr>
      </p:pic>
      <p:pic>
        <p:nvPicPr>
          <p:cNvPr id="19" name="Graphic 18" descr="Checkmark with solid fill">
            <a:extLst>
              <a:ext uri="{FF2B5EF4-FFF2-40B4-BE49-F238E27FC236}">
                <a16:creationId xmlns:a16="http://schemas.microsoft.com/office/drawing/2014/main" id="{C2D4ECDD-C56F-4B84-A64D-9E11E59B82A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78782" y="721900"/>
            <a:ext cx="914400" cy="914400"/>
          </a:xfrm>
          <a:prstGeom prst="rect">
            <a:avLst/>
          </a:prstGeom>
        </p:spPr>
      </p:pic>
      <p:pic>
        <p:nvPicPr>
          <p:cNvPr id="17" name="Picture 16" descr="The Firewall defense card with the lock icon.">
            <a:extLst>
              <a:ext uri="{FF2B5EF4-FFF2-40B4-BE49-F238E27FC236}">
                <a16:creationId xmlns:a16="http://schemas.microsoft.com/office/drawing/2014/main" id="{BD579DBA-A041-47F7-88E1-5C60F98529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1064" y="1683863"/>
            <a:ext cx="1504904" cy="2054139"/>
          </a:xfrm>
          <a:prstGeom prst="rect">
            <a:avLst/>
          </a:prstGeom>
        </p:spPr>
      </p:pic>
      <p:pic>
        <p:nvPicPr>
          <p:cNvPr id="21" name="Graphic 20" descr="Close with solid fill">
            <a:extLst>
              <a:ext uri="{FF2B5EF4-FFF2-40B4-BE49-F238E27FC236}">
                <a16:creationId xmlns:a16="http://schemas.microsoft.com/office/drawing/2014/main" id="{1CF1DFCB-3215-418D-9F59-A00E8CD9B92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96316" y="769463"/>
            <a:ext cx="914400" cy="914400"/>
          </a:xfrm>
          <a:prstGeom prst="rect">
            <a:avLst/>
          </a:prstGeom>
        </p:spPr>
      </p:pic>
    </p:spTree>
    <p:extLst>
      <p:ext uri="{BB962C8B-B14F-4D97-AF65-F5344CB8AC3E}">
        <p14:creationId xmlns:p14="http://schemas.microsoft.com/office/powerpoint/2010/main" val="30970192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7A6DE3-A695-421B-9062-E9CE006ACBD9}"/>
              </a:ext>
            </a:extLst>
          </p:cNvPr>
          <p:cNvSpPr txBox="1"/>
          <p:nvPr/>
        </p:nvSpPr>
        <p:spPr>
          <a:xfrm>
            <a:off x="838200" y="437322"/>
            <a:ext cx="6703243" cy="646331"/>
          </a:xfrm>
          <a:prstGeom prst="rect">
            <a:avLst/>
          </a:prstGeom>
          <a:noFill/>
        </p:spPr>
        <p:txBody>
          <a:bodyPr wrap="square" rtlCol="0">
            <a:spAutoFit/>
          </a:bodyPr>
          <a:lstStyle/>
          <a:p>
            <a:r>
              <a:rPr lang="en-US" sz="3600" b="1" dirty="0"/>
              <a:t>Getting Started: Let’s Illustrate</a:t>
            </a:r>
          </a:p>
        </p:txBody>
      </p:sp>
      <p:sp>
        <p:nvSpPr>
          <p:cNvPr id="14" name="Subtitle 1">
            <a:extLst>
              <a:ext uri="{FF2B5EF4-FFF2-40B4-BE49-F238E27FC236}">
                <a16:creationId xmlns:a16="http://schemas.microsoft.com/office/drawing/2014/main" id="{085AF4A3-8F1B-4C32-8D29-A1BD766ED899}"/>
              </a:ext>
            </a:extLst>
          </p:cNvPr>
          <p:cNvSpPr txBox="1">
            <a:spLocks noGrp="1"/>
          </p:cNvSpPr>
          <p:nvPr>
            <p:ph type="title" idx="4294967295"/>
          </p:nvPr>
        </p:nvSpPr>
        <p:spPr>
          <a:xfrm>
            <a:off x="838199" y="1462676"/>
            <a:ext cx="5257801" cy="48260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24385"/>
                </a:solidFill>
                <a:effectLst/>
                <a:uLnTx/>
                <a:uFillTx/>
                <a:latin typeface="Arial" panose="020B0604020202020204" pitchFamily="34" charset="0"/>
                <a:ea typeface="+mn-ea"/>
                <a:cs typeface="Arial" panose="020B0604020202020204" pitchFamily="34" charset="0"/>
              </a:rPr>
              <a:t>If the card is a blue asset card</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player places the card in front of them in the playing area.</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If the card is a green defense card</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player places the card in front/above any blue asset card with the </a:t>
            </a:r>
            <a:r>
              <a:rPr kumimoji="0" lang="en-US" sz="2400" b="0" i="0"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same category icon</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 their playing area that does not already have a green defense card protecting it.</a:t>
            </a:r>
          </a:p>
        </p:txBody>
      </p:sp>
      <p:pic>
        <p:nvPicPr>
          <p:cNvPr id="3" name="Picture 2" descr="A Game Console asset card.">
            <a:extLst>
              <a:ext uri="{FF2B5EF4-FFF2-40B4-BE49-F238E27FC236}">
                <a16:creationId xmlns:a16="http://schemas.microsoft.com/office/drawing/2014/main" id="{0E3F4CD7-C38A-45E1-A0AC-E9DCC73FD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6597" y="4412647"/>
            <a:ext cx="1132717" cy="1546117"/>
          </a:xfrm>
          <a:prstGeom prst="rect">
            <a:avLst/>
          </a:prstGeom>
        </p:spPr>
      </p:pic>
      <p:grpSp>
        <p:nvGrpSpPr>
          <p:cNvPr id="2" name="Group 1" descr="The Cell Phone asset card with the Encryption defense card placed about it. Both cards feature the wireless icon.">
            <a:extLst>
              <a:ext uri="{FF2B5EF4-FFF2-40B4-BE49-F238E27FC236}">
                <a16:creationId xmlns:a16="http://schemas.microsoft.com/office/drawing/2014/main" id="{8CB9B463-432C-ECDF-B135-821C492BAA06}"/>
              </a:ext>
            </a:extLst>
          </p:cNvPr>
          <p:cNvGrpSpPr/>
          <p:nvPr/>
        </p:nvGrpSpPr>
        <p:grpSpPr>
          <a:xfrm>
            <a:off x="8039317" y="2822608"/>
            <a:ext cx="1132719" cy="3136156"/>
            <a:chOff x="8039317" y="2822608"/>
            <a:chExt cx="1132719" cy="3136156"/>
          </a:xfrm>
        </p:grpSpPr>
        <p:pic>
          <p:nvPicPr>
            <p:cNvPr id="4" name="Picture 3">
              <a:extLst>
                <a:ext uri="{FF2B5EF4-FFF2-40B4-BE49-F238E27FC236}">
                  <a16:creationId xmlns:a16="http://schemas.microsoft.com/office/drawing/2014/main" id="{BF2BB6E1-36A5-4E5E-AE62-B79EF7B6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317" y="4412647"/>
              <a:ext cx="1132717" cy="1546117"/>
            </a:xfrm>
            <a:prstGeom prst="rect">
              <a:avLst/>
            </a:prstGeom>
          </p:spPr>
        </p:pic>
        <p:pic>
          <p:nvPicPr>
            <p:cNvPr id="8" name="Picture 7">
              <a:extLst>
                <a:ext uri="{FF2B5EF4-FFF2-40B4-BE49-F238E27FC236}">
                  <a16:creationId xmlns:a16="http://schemas.microsoft.com/office/drawing/2014/main" id="{85BC0B1A-8B83-4D0C-94B2-BE9824113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9317" y="2822608"/>
              <a:ext cx="1132719" cy="1546120"/>
            </a:xfrm>
            <a:prstGeom prst="rect">
              <a:avLst/>
            </a:prstGeom>
          </p:spPr>
        </p:pic>
      </p:grpSp>
      <p:pic>
        <p:nvPicPr>
          <p:cNvPr id="5" name="Picture 4" descr="A Private Information asset card.">
            <a:extLst>
              <a:ext uri="{FF2B5EF4-FFF2-40B4-BE49-F238E27FC236}">
                <a16:creationId xmlns:a16="http://schemas.microsoft.com/office/drawing/2014/main" id="{C62A4F6E-D935-45A1-9D88-F5EF10F5D3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039" y="4412644"/>
            <a:ext cx="1132719" cy="1546120"/>
          </a:xfrm>
          <a:prstGeom prst="rect">
            <a:avLst/>
          </a:prstGeom>
        </p:spPr>
      </p:pic>
      <p:grpSp>
        <p:nvGrpSpPr>
          <p:cNvPr id="9" name="Group 8" descr="A Computer asset card with a Firewall defense card placed above it. Both feature the lock icon.">
            <a:extLst>
              <a:ext uri="{FF2B5EF4-FFF2-40B4-BE49-F238E27FC236}">
                <a16:creationId xmlns:a16="http://schemas.microsoft.com/office/drawing/2014/main" id="{E993D981-48C1-84DF-6620-B69DD67AFEA9}"/>
              </a:ext>
            </a:extLst>
          </p:cNvPr>
          <p:cNvGrpSpPr/>
          <p:nvPr/>
        </p:nvGrpSpPr>
        <p:grpSpPr>
          <a:xfrm>
            <a:off x="10304760" y="2822609"/>
            <a:ext cx="1132720" cy="3136155"/>
            <a:chOff x="10304760" y="2822609"/>
            <a:chExt cx="1132720" cy="3136155"/>
          </a:xfrm>
        </p:grpSpPr>
        <p:pic>
          <p:nvPicPr>
            <p:cNvPr id="6" name="Picture 5">
              <a:extLst>
                <a:ext uri="{FF2B5EF4-FFF2-40B4-BE49-F238E27FC236}">
                  <a16:creationId xmlns:a16="http://schemas.microsoft.com/office/drawing/2014/main" id="{8D0BEBB3-81AD-49B3-93D5-1AEAFD5082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4760" y="2822609"/>
              <a:ext cx="1132719" cy="1546120"/>
            </a:xfrm>
            <a:prstGeom prst="rect">
              <a:avLst/>
            </a:prstGeom>
          </p:spPr>
        </p:pic>
        <p:pic>
          <p:nvPicPr>
            <p:cNvPr id="7" name="Picture 6">
              <a:extLst>
                <a:ext uri="{FF2B5EF4-FFF2-40B4-BE49-F238E27FC236}">
                  <a16:creationId xmlns:a16="http://schemas.microsoft.com/office/drawing/2014/main" id="{B3947FED-8AB0-4DA4-AD95-57E67203F7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4761" y="4412644"/>
              <a:ext cx="1132719" cy="1546120"/>
            </a:xfrm>
            <a:prstGeom prst="rect">
              <a:avLst/>
            </a:prstGeom>
          </p:spPr>
        </p:pic>
      </p:grpSp>
    </p:spTree>
    <p:extLst>
      <p:ext uri="{BB962C8B-B14F-4D97-AF65-F5344CB8AC3E}">
        <p14:creationId xmlns:p14="http://schemas.microsoft.com/office/powerpoint/2010/main" val="135123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C7A6DE3-A695-421B-9062-E9CE006ACBD9}"/>
              </a:ext>
            </a:extLst>
          </p:cNvPr>
          <p:cNvSpPr txBox="1">
            <a:spLocks noGrp="1"/>
          </p:cNvSpPr>
          <p:nvPr>
            <p:ph type="title" idx="4294967295"/>
          </p:nvPr>
        </p:nvSpPr>
        <p:spPr>
          <a:xfrm>
            <a:off x="838200" y="437322"/>
            <a:ext cx="670324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Getting Started: Let’s Illustrate </a:t>
            </a:r>
          </a:p>
        </p:txBody>
      </p:sp>
      <p:sp>
        <p:nvSpPr>
          <p:cNvPr id="14" name="Subtitle 1">
            <a:extLst>
              <a:ext uri="{FF2B5EF4-FFF2-40B4-BE49-F238E27FC236}">
                <a16:creationId xmlns:a16="http://schemas.microsoft.com/office/drawing/2014/main" id="{085AF4A3-8F1B-4C32-8D29-A1BD766ED899}"/>
              </a:ext>
            </a:extLst>
          </p:cNvPr>
          <p:cNvSpPr txBox="1">
            <a:spLocks/>
          </p:cNvSpPr>
          <p:nvPr/>
        </p:nvSpPr>
        <p:spPr>
          <a:xfrm>
            <a:off x="838199" y="1462676"/>
            <a:ext cx="5958527" cy="4826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b="1" dirty="0">
                <a:solidFill>
                  <a:srgbClr val="FF0000"/>
                </a:solidFill>
                <a:latin typeface="Arial" panose="020B0604020202020204" pitchFamily="34" charset="0"/>
                <a:cs typeface="Arial" panose="020B0604020202020204" pitchFamily="34" charset="0"/>
              </a:rPr>
              <a:t>If the card is a red attack card</a:t>
            </a:r>
            <a:r>
              <a:rPr lang="en-US" sz="2400" dirty="0">
                <a:latin typeface="Arial" panose="020B0604020202020204" pitchFamily="34" charset="0"/>
                <a:cs typeface="Arial" panose="020B0604020202020204" pitchFamily="34" charset="0"/>
              </a:rPr>
              <a:t>, the player can use it to remove any green defense card with </a:t>
            </a:r>
            <a:r>
              <a:rPr lang="en-US" sz="2400" u="sng" dirty="0">
                <a:latin typeface="Arial" panose="020B0604020202020204" pitchFamily="34" charset="0"/>
                <a:cs typeface="Arial" panose="020B0604020202020204" pitchFamily="34" charset="0"/>
              </a:rPr>
              <a:t>the same category icon</a:t>
            </a:r>
            <a:r>
              <a:rPr lang="en-US" sz="2400" dirty="0">
                <a:latin typeface="Arial" panose="020B0604020202020204" pitchFamily="34" charset="0"/>
                <a:cs typeface="Arial" panose="020B0604020202020204" pitchFamily="34" charset="0"/>
              </a:rPr>
              <a:t> OR any unprotected blue asset card of </a:t>
            </a:r>
            <a:r>
              <a:rPr lang="en-US" sz="2400" b="1" i="1" dirty="0">
                <a:latin typeface="Arial" panose="020B0604020202020204" pitchFamily="34" charset="0"/>
                <a:cs typeface="Arial" panose="020B0604020202020204" pitchFamily="34" charset="0"/>
              </a:rPr>
              <a:t>their opponent </a:t>
            </a:r>
            <a:r>
              <a:rPr lang="en-US" sz="2400" u="sng" dirty="0">
                <a:latin typeface="Arial" panose="020B0604020202020204" pitchFamily="34" charset="0"/>
                <a:cs typeface="Arial" panose="020B0604020202020204" pitchFamily="34" charset="0"/>
              </a:rPr>
              <a:t>with the same category icon</a:t>
            </a:r>
            <a:r>
              <a:rPr lang="en-US" sz="2400" dirty="0">
                <a:latin typeface="Arial" panose="020B0604020202020204" pitchFamily="34" charset="0"/>
                <a:cs typeface="Arial" panose="020B0604020202020204" pitchFamily="34" charset="0"/>
              </a:rPr>
              <a:t>.</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 icons of an attack card must match icons that your opponent has in play.</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Protected blue asset cards cannot be removed until the green defense card protecting them is removed first. </a:t>
            </a:r>
            <a:r>
              <a:rPr lang="en-US" sz="2000" b="1" i="1" dirty="0">
                <a:solidFill>
                  <a:schemeClr val="accent2"/>
                </a:solidFill>
                <a:latin typeface="Arial" panose="020B0604020202020204" pitchFamily="34" charset="0"/>
                <a:cs typeface="Arial" panose="020B0604020202020204" pitchFamily="34" charset="0"/>
              </a:rPr>
              <a:t>Which cards on the right can the attack cards remove?</a:t>
            </a:r>
            <a:endParaRPr lang="en-US" b="1" i="1" dirty="0">
              <a:solidFill>
                <a:schemeClr val="accent2"/>
              </a:solidFill>
              <a:latin typeface="Arial" panose="020B0604020202020204" pitchFamily="34" charset="0"/>
              <a:cs typeface="Arial" panose="020B0604020202020204" pitchFamily="34" charset="0"/>
            </a:endParaRPr>
          </a:p>
        </p:txBody>
      </p:sp>
      <p:pic>
        <p:nvPicPr>
          <p:cNvPr id="3" name="Picture 2" descr="A Game Console asset card.">
            <a:extLst>
              <a:ext uri="{FF2B5EF4-FFF2-40B4-BE49-F238E27FC236}">
                <a16:creationId xmlns:a16="http://schemas.microsoft.com/office/drawing/2014/main" id="{0E3F4CD7-C38A-45E1-A0AC-E9DCC73FD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147" y="5299792"/>
            <a:ext cx="724496" cy="988911"/>
          </a:xfrm>
          <a:prstGeom prst="rect">
            <a:avLst/>
          </a:prstGeom>
        </p:spPr>
      </p:pic>
      <p:pic>
        <p:nvPicPr>
          <p:cNvPr id="4" name="Picture 3" descr="A Cell Phone asset card.">
            <a:extLst>
              <a:ext uri="{FF2B5EF4-FFF2-40B4-BE49-F238E27FC236}">
                <a16:creationId xmlns:a16="http://schemas.microsoft.com/office/drawing/2014/main" id="{BF2BB6E1-36A5-4E5E-AE62-B79EF7B6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2616" y="5299792"/>
            <a:ext cx="724496" cy="988911"/>
          </a:xfrm>
          <a:prstGeom prst="rect">
            <a:avLst/>
          </a:prstGeom>
        </p:spPr>
      </p:pic>
      <p:pic>
        <p:nvPicPr>
          <p:cNvPr id="8" name="Picture 7" descr="An Encryption defense card.">
            <a:extLst>
              <a:ext uri="{FF2B5EF4-FFF2-40B4-BE49-F238E27FC236}">
                <a16:creationId xmlns:a16="http://schemas.microsoft.com/office/drawing/2014/main" id="{85BC0B1A-8B83-4D0C-94B2-BE9824113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2612" y="4340326"/>
            <a:ext cx="724498" cy="988913"/>
          </a:xfrm>
          <a:prstGeom prst="rect">
            <a:avLst/>
          </a:prstGeom>
        </p:spPr>
      </p:pic>
      <p:pic>
        <p:nvPicPr>
          <p:cNvPr id="5" name="Picture 4" descr="A Private Information asset card.">
            <a:extLst>
              <a:ext uri="{FF2B5EF4-FFF2-40B4-BE49-F238E27FC236}">
                <a16:creationId xmlns:a16="http://schemas.microsoft.com/office/drawing/2014/main" id="{C62A4F6E-D935-45A1-9D88-F5EF10F5D3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3085" y="5299790"/>
            <a:ext cx="724498" cy="988913"/>
          </a:xfrm>
          <a:prstGeom prst="rect">
            <a:avLst/>
          </a:prstGeom>
        </p:spPr>
      </p:pic>
      <p:pic>
        <p:nvPicPr>
          <p:cNvPr id="7" name="Picture 6" descr="A Computer asset card.">
            <a:extLst>
              <a:ext uri="{FF2B5EF4-FFF2-40B4-BE49-F238E27FC236}">
                <a16:creationId xmlns:a16="http://schemas.microsoft.com/office/drawing/2014/main" id="{B3947FED-8AB0-4DA4-AD95-57E67203F7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03556" y="5299790"/>
            <a:ext cx="724498" cy="988913"/>
          </a:xfrm>
          <a:prstGeom prst="rect">
            <a:avLst/>
          </a:prstGeom>
        </p:spPr>
      </p:pic>
      <p:pic>
        <p:nvPicPr>
          <p:cNvPr id="6" name="Picture 5" descr="A Firewall Defense card.">
            <a:extLst>
              <a:ext uri="{FF2B5EF4-FFF2-40B4-BE49-F238E27FC236}">
                <a16:creationId xmlns:a16="http://schemas.microsoft.com/office/drawing/2014/main" id="{8D0BEBB3-81AD-49B3-93D5-1AEAFD5082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3556" y="4344831"/>
            <a:ext cx="724498" cy="988913"/>
          </a:xfrm>
          <a:prstGeom prst="rect">
            <a:avLst/>
          </a:prstGeom>
        </p:spPr>
      </p:pic>
      <p:pic>
        <p:nvPicPr>
          <p:cNvPr id="9" name="Picture 8" descr="A Wireless Attack card.">
            <a:extLst>
              <a:ext uri="{FF2B5EF4-FFF2-40B4-BE49-F238E27FC236}">
                <a16:creationId xmlns:a16="http://schemas.microsoft.com/office/drawing/2014/main" id="{39983492-8506-4A3E-B59A-5EA439A076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9101376" y="2334306"/>
            <a:ext cx="724498" cy="988913"/>
          </a:xfrm>
          <a:prstGeom prst="rect">
            <a:avLst/>
          </a:prstGeom>
        </p:spPr>
      </p:pic>
      <p:pic>
        <p:nvPicPr>
          <p:cNvPr id="10" name="Picture 9" descr="A Phishing attack card.">
            <a:extLst>
              <a:ext uri="{FF2B5EF4-FFF2-40B4-BE49-F238E27FC236}">
                <a16:creationId xmlns:a16="http://schemas.microsoft.com/office/drawing/2014/main" id="{BF5E00E2-151A-4583-A8EE-607AF4173E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9871843" y="2353160"/>
            <a:ext cx="724498" cy="988913"/>
          </a:xfrm>
          <a:prstGeom prst="rect">
            <a:avLst/>
          </a:prstGeom>
        </p:spPr>
      </p:pic>
      <p:pic>
        <p:nvPicPr>
          <p:cNvPr id="13" name="Picture 12" descr="A Game Console asset card.">
            <a:extLst>
              <a:ext uri="{FF2B5EF4-FFF2-40B4-BE49-F238E27FC236}">
                <a16:creationId xmlns:a16="http://schemas.microsoft.com/office/drawing/2014/main" id="{85B0B9A8-AF03-4400-A486-21F52D487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392147" y="407776"/>
            <a:ext cx="724496" cy="988911"/>
          </a:xfrm>
          <a:prstGeom prst="rect">
            <a:avLst/>
          </a:prstGeom>
        </p:spPr>
      </p:pic>
      <p:pic>
        <p:nvPicPr>
          <p:cNvPr id="16" name="Picture 15" descr="An Anti-Malware defense card.">
            <a:extLst>
              <a:ext uri="{FF2B5EF4-FFF2-40B4-BE49-F238E27FC236}">
                <a16:creationId xmlns:a16="http://schemas.microsoft.com/office/drawing/2014/main" id="{4C36C0B9-0D64-4141-A623-6FF7685E2D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8392147" y="1371041"/>
            <a:ext cx="724497" cy="988912"/>
          </a:xfrm>
          <a:prstGeom prst="rect">
            <a:avLst/>
          </a:prstGeom>
        </p:spPr>
      </p:pic>
    </p:spTree>
    <p:extLst>
      <p:ext uri="{BB962C8B-B14F-4D97-AF65-F5344CB8AC3E}">
        <p14:creationId xmlns:p14="http://schemas.microsoft.com/office/powerpoint/2010/main" val="217311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719343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Continued Play and End of Game</a:t>
            </a:r>
          </a:p>
        </p:txBody>
      </p:sp>
      <p:sp>
        <p:nvSpPr>
          <p:cNvPr id="39" name="Rectangle 38">
            <a:extLst>
              <a:ext uri="{FF2B5EF4-FFF2-40B4-BE49-F238E27FC236}">
                <a16:creationId xmlns:a16="http://schemas.microsoft.com/office/drawing/2014/main" id="{60EAECFF-C4B3-40B4-ABED-3233F39759A0}"/>
              </a:ext>
            </a:extLst>
          </p:cNvPr>
          <p:cNvSpPr/>
          <p:nvPr/>
        </p:nvSpPr>
        <p:spPr>
          <a:xfrm>
            <a:off x="838200" y="1508152"/>
            <a:ext cx="7768472" cy="4847481"/>
          </a:xfrm>
          <a:prstGeom prst="rect">
            <a:avLst/>
          </a:prstGeom>
        </p:spPr>
        <p:txBody>
          <a:bodyPr wrap="square">
            <a:spAutoFit/>
          </a:bodyPr>
          <a:lstStyle/>
          <a:p>
            <a:pPr marL="0" indent="0">
              <a:spcBef>
                <a:spcPts val="0"/>
              </a:spcBef>
              <a:spcAft>
                <a:spcPts val="600"/>
              </a:spcAft>
              <a:buNone/>
            </a:pPr>
            <a:r>
              <a:rPr lang="en-US" sz="2400" b="1" dirty="0">
                <a:solidFill>
                  <a:schemeClr val="accent2"/>
                </a:solidFill>
                <a:latin typeface="Arial" panose="020B0604020202020204" pitchFamily="34" charset="0"/>
                <a:cs typeface="Arial" panose="020B0604020202020204" pitchFamily="34" charset="0"/>
              </a:rPr>
              <a:t>Step 2: </a:t>
            </a:r>
          </a:p>
          <a:p>
            <a:pPr marL="457200" indent="-457200">
              <a:spcBef>
                <a:spcPts val="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Play continues with each turn. After each player has completed a turn, the “round” is over. </a:t>
            </a:r>
          </a:p>
          <a:p>
            <a:pPr marL="457200" indent="-457200">
              <a:spcBef>
                <a:spcPts val="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Only after the round is complete can both players </a:t>
            </a:r>
            <a:r>
              <a:rPr lang="en-US" sz="2400" b="1" dirty="0">
                <a:solidFill>
                  <a:schemeClr val="accent2"/>
                </a:solidFill>
                <a:latin typeface="Arial" panose="020B0604020202020204" pitchFamily="34" charset="0"/>
                <a:cs typeface="Arial" panose="020B0604020202020204" pitchFamily="34" charset="0"/>
              </a:rPr>
              <a:t>draw one card </a:t>
            </a:r>
            <a:r>
              <a:rPr lang="en-US" sz="2400" dirty="0">
                <a:latin typeface="Arial" panose="020B0604020202020204" pitchFamily="34" charset="0"/>
                <a:cs typeface="Arial" panose="020B0604020202020204" pitchFamily="34" charset="0"/>
              </a:rPr>
              <a:t>and attempt to play that card during their new turn.</a:t>
            </a:r>
          </a:p>
          <a:p>
            <a:pPr marL="0" indent="0">
              <a:spcBef>
                <a:spcPts val="0"/>
              </a:spcBef>
              <a:spcAft>
                <a:spcPts val="600"/>
              </a:spcAft>
              <a:buNone/>
            </a:pPr>
            <a:endParaRPr lang="en-US" sz="2400" dirty="0">
              <a:latin typeface="Arial" panose="020B0604020202020204" pitchFamily="34" charset="0"/>
              <a:cs typeface="Arial" panose="020B0604020202020204" pitchFamily="34" charset="0"/>
            </a:endParaRPr>
          </a:p>
          <a:p>
            <a:pPr marL="0" indent="0">
              <a:spcBef>
                <a:spcPts val="0"/>
              </a:spcBef>
              <a:spcAft>
                <a:spcPts val="600"/>
              </a:spcAft>
              <a:buNone/>
            </a:pPr>
            <a:endParaRPr lang="en-US" sz="2400" b="1" dirty="0">
              <a:solidFill>
                <a:schemeClr val="accent2"/>
              </a:solidFill>
              <a:latin typeface="Arial" panose="020B0604020202020204" pitchFamily="34" charset="0"/>
              <a:cs typeface="Arial" panose="020B0604020202020204" pitchFamily="34" charset="0"/>
            </a:endParaRPr>
          </a:p>
          <a:p>
            <a:pPr marL="0" indent="0">
              <a:spcBef>
                <a:spcPts val="0"/>
              </a:spcBef>
              <a:spcAft>
                <a:spcPts val="600"/>
              </a:spcAft>
              <a:buNone/>
            </a:pPr>
            <a:endParaRPr lang="en-US" sz="2400" b="1" dirty="0">
              <a:solidFill>
                <a:schemeClr val="accent2"/>
              </a:solidFill>
              <a:latin typeface="Arial" panose="020B0604020202020204" pitchFamily="34" charset="0"/>
              <a:cs typeface="Arial" panose="020B0604020202020204" pitchFamily="34" charset="0"/>
            </a:endParaRPr>
          </a:p>
          <a:p>
            <a:pPr marL="0" indent="0">
              <a:spcBef>
                <a:spcPts val="1800"/>
              </a:spcBef>
              <a:buNone/>
            </a:pPr>
            <a:r>
              <a:rPr lang="en-US" sz="2400" b="1" dirty="0">
                <a:solidFill>
                  <a:schemeClr val="accent2"/>
                </a:solidFill>
                <a:latin typeface="Arial" panose="020B0604020202020204" pitchFamily="34" charset="0"/>
                <a:cs typeface="Arial" panose="020B0604020202020204" pitchFamily="34" charset="0"/>
              </a:rPr>
              <a:t>Step 3: </a:t>
            </a:r>
            <a:r>
              <a:rPr lang="en-US" sz="2400" dirty="0">
                <a:latin typeface="Arial" panose="020B0604020202020204" pitchFamily="34" charset="0"/>
                <a:cs typeface="Arial" panose="020B0604020202020204" pitchFamily="34" charset="0"/>
              </a:rPr>
              <a:t>Once players use all the cards in the shared draw pile, the game ends. </a:t>
            </a:r>
            <a:endParaRPr lang="en-US" sz="2400" i="1"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4EEB4F5D-D9D2-42D5-B118-FC4726859B2A}"/>
              </a:ext>
              <a:ext uri="{C183D7F6-B498-43B3-948B-1728B52AA6E4}">
                <adec:decorative xmlns:adec="http://schemas.microsoft.com/office/drawing/2017/decorative" val="1"/>
              </a:ext>
            </a:extLst>
          </p:cNvPr>
          <p:cNvSpPr/>
          <p:nvPr/>
        </p:nvSpPr>
        <p:spPr>
          <a:xfrm>
            <a:off x="1376312" y="4076223"/>
            <a:ext cx="6770791" cy="1168628"/>
          </a:xfrm>
          <a:prstGeom prst="round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1" name="TextBox 20">
            <a:extLst>
              <a:ext uri="{FF2B5EF4-FFF2-40B4-BE49-F238E27FC236}">
                <a16:creationId xmlns:a16="http://schemas.microsoft.com/office/drawing/2014/main" id="{DD9A6814-9EF1-4868-BCFF-046DC5C2806D}"/>
              </a:ext>
            </a:extLst>
          </p:cNvPr>
          <p:cNvSpPr txBox="1"/>
          <p:nvPr/>
        </p:nvSpPr>
        <p:spPr>
          <a:xfrm>
            <a:off x="1554388" y="4188828"/>
            <a:ext cx="6592715" cy="923330"/>
          </a:xfrm>
          <a:prstGeom prst="rect">
            <a:avLst/>
          </a:prstGeom>
          <a:noFill/>
        </p:spPr>
        <p:txBody>
          <a:bodyPr wrap="square">
            <a:spAutoFit/>
          </a:bodyPr>
          <a:lstStyle/>
          <a:p>
            <a:r>
              <a:rPr lang="en-US" b="1" dirty="0">
                <a:solidFill>
                  <a:schemeClr val="bg1"/>
                </a:solidFill>
                <a:cs typeface="Arial" panose="020B0604020202020204" pitchFamily="34" charset="0"/>
              </a:rPr>
              <a:t>Note: </a:t>
            </a:r>
            <a:r>
              <a:rPr lang="en-US" dirty="0">
                <a:solidFill>
                  <a:schemeClr val="bg1"/>
                </a:solidFill>
                <a:cs typeface="Arial" panose="020B0604020202020204" pitchFamily="34" charset="0"/>
              </a:rPr>
              <a:t>It’s possible that a player may not be able to place any cards in the game’s play area. Any cards not played should be placed in the discard pile to complete your turn.</a:t>
            </a:r>
            <a:endParaRPr lang="en-US" dirty="0">
              <a:solidFill>
                <a:schemeClr val="bg1"/>
              </a:solidFill>
            </a:endParaRPr>
          </a:p>
        </p:txBody>
      </p:sp>
      <p:pic>
        <p:nvPicPr>
          <p:cNvPr id="18" name="Picture 17" descr="A Cyber Threat Guardian female character holding a tablet with a Bluetooth earpiece.">
            <a:extLst>
              <a:ext uri="{FF2B5EF4-FFF2-40B4-BE49-F238E27FC236}">
                <a16:creationId xmlns:a16="http://schemas.microsoft.com/office/drawing/2014/main" id="{14168297-F755-45D7-865F-CD0AD514D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025" y="788513"/>
            <a:ext cx="2754555" cy="5577973"/>
          </a:xfrm>
          <a:prstGeom prst="rect">
            <a:avLst/>
          </a:prstGeom>
        </p:spPr>
      </p:pic>
    </p:spTree>
    <p:extLst>
      <p:ext uri="{BB962C8B-B14F-4D97-AF65-F5344CB8AC3E}">
        <p14:creationId xmlns:p14="http://schemas.microsoft.com/office/powerpoint/2010/main" val="176584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F46DD70-59A5-4CC7-BDCB-57EC8CD00E23}"/>
              </a:ext>
            </a:extLst>
          </p:cNvPr>
          <p:cNvSpPr txBox="1">
            <a:spLocks noGrp="1"/>
          </p:cNvSpPr>
          <p:nvPr>
            <p:ph type="title" idx="4294967295"/>
          </p:nvPr>
        </p:nvSpPr>
        <p:spPr>
          <a:xfrm>
            <a:off x="838200" y="437322"/>
            <a:ext cx="719343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Scoring: It’s Simple!</a:t>
            </a:r>
          </a:p>
        </p:txBody>
      </p:sp>
      <p:sp>
        <p:nvSpPr>
          <p:cNvPr id="12" name="Subtitle 1">
            <a:extLst>
              <a:ext uri="{FF2B5EF4-FFF2-40B4-BE49-F238E27FC236}">
                <a16:creationId xmlns:a16="http://schemas.microsoft.com/office/drawing/2014/main" id="{4ADAAF91-3BBA-40BF-888E-215411D789F4}"/>
              </a:ext>
            </a:extLst>
          </p:cNvPr>
          <p:cNvSpPr txBox="1">
            <a:spLocks/>
          </p:cNvSpPr>
          <p:nvPr/>
        </p:nvSpPr>
        <p:spPr>
          <a:xfrm>
            <a:off x="838199" y="1462677"/>
            <a:ext cx="7070889" cy="4517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cs typeface="Arial" panose="020B0604020202020204" pitchFamily="34" charset="0"/>
              </a:rPr>
              <a:t>The player with the most point </a:t>
            </a:r>
            <a:r>
              <a:rPr lang="en-US" sz="2000" dirty="0">
                <a:cs typeface="Arial" panose="020B0604020202020204" pitchFamily="34" charset="0"/>
              </a:rPr>
              <a:t>wins</a:t>
            </a:r>
            <a:r>
              <a:rPr lang="en-US" sz="2400" dirty="0">
                <a:cs typeface="Arial" panose="020B0604020202020204" pitchFamily="34" charset="0"/>
              </a:rPr>
              <a:t>.</a:t>
            </a:r>
            <a:endParaRPr lang="en-US" sz="2400" dirty="0"/>
          </a:p>
        </p:txBody>
      </p:sp>
      <p:pic>
        <p:nvPicPr>
          <p:cNvPr id="19" name="Picture 18" descr="The Cyber Threat Guardian game mat.">
            <a:extLst>
              <a:ext uri="{FF2B5EF4-FFF2-40B4-BE49-F238E27FC236}">
                <a16:creationId xmlns:a16="http://schemas.microsoft.com/office/drawing/2014/main" id="{83623C69-B1B5-4C19-9CAE-4C40DD758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895" y="1934789"/>
            <a:ext cx="7597680" cy="4496586"/>
          </a:xfrm>
          <a:prstGeom prst="rect">
            <a:avLst/>
          </a:prstGeom>
        </p:spPr>
      </p:pic>
      <p:grpSp>
        <p:nvGrpSpPr>
          <p:cNvPr id="2" name="Group 1" descr="Four asset cards are placed in the game mat's asset row.">
            <a:extLst>
              <a:ext uri="{FF2B5EF4-FFF2-40B4-BE49-F238E27FC236}">
                <a16:creationId xmlns:a16="http://schemas.microsoft.com/office/drawing/2014/main" id="{9374471C-A3B3-83A8-8AEB-3E7F12967A8A}"/>
              </a:ext>
            </a:extLst>
          </p:cNvPr>
          <p:cNvGrpSpPr/>
          <p:nvPr/>
        </p:nvGrpSpPr>
        <p:grpSpPr>
          <a:xfrm>
            <a:off x="2995459" y="4795708"/>
            <a:ext cx="3652236" cy="1286226"/>
            <a:chOff x="2995459" y="4795708"/>
            <a:chExt cx="3652236" cy="1286226"/>
          </a:xfrm>
        </p:grpSpPr>
        <p:pic>
          <p:nvPicPr>
            <p:cNvPr id="20" name="Picture 19">
              <a:extLst>
                <a:ext uri="{FF2B5EF4-FFF2-40B4-BE49-F238E27FC236}">
                  <a16:creationId xmlns:a16="http://schemas.microsoft.com/office/drawing/2014/main" id="{9FB0DA82-D48F-44F7-9149-18FDD2B36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459" y="4795708"/>
              <a:ext cx="927424" cy="1265899"/>
            </a:xfrm>
            <a:prstGeom prst="rect">
              <a:avLst/>
            </a:prstGeom>
          </p:spPr>
        </p:pic>
        <p:pic>
          <p:nvPicPr>
            <p:cNvPr id="21" name="Picture 20">
              <a:extLst>
                <a:ext uri="{FF2B5EF4-FFF2-40B4-BE49-F238E27FC236}">
                  <a16:creationId xmlns:a16="http://schemas.microsoft.com/office/drawing/2014/main" id="{DCA6CD3A-1246-41E9-83A7-92922B5D6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481" y="4816033"/>
              <a:ext cx="927424" cy="1265899"/>
            </a:xfrm>
            <a:prstGeom prst="rect">
              <a:avLst/>
            </a:prstGeom>
          </p:spPr>
        </p:pic>
        <p:pic>
          <p:nvPicPr>
            <p:cNvPr id="22" name="Picture 21">
              <a:extLst>
                <a:ext uri="{FF2B5EF4-FFF2-40B4-BE49-F238E27FC236}">
                  <a16:creationId xmlns:a16="http://schemas.microsoft.com/office/drawing/2014/main" id="{5875AC29-DD6B-4872-8BD2-7B2D5FFF1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2905" y="4816033"/>
              <a:ext cx="927425" cy="1265901"/>
            </a:xfrm>
            <a:prstGeom prst="rect">
              <a:avLst/>
            </a:prstGeom>
          </p:spPr>
        </p:pic>
        <p:pic>
          <p:nvPicPr>
            <p:cNvPr id="24" name="Picture 23">
              <a:extLst>
                <a:ext uri="{FF2B5EF4-FFF2-40B4-BE49-F238E27FC236}">
                  <a16:creationId xmlns:a16="http://schemas.microsoft.com/office/drawing/2014/main" id="{2B62C708-2A21-4EE7-BA87-1CA609288C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0270" y="4816031"/>
              <a:ext cx="927425" cy="1265901"/>
            </a:xfrm>
            <a:prstGeom prst="rect">
              <a:avLst/>
            </a:prstGeom>
          </p:spPr>
        </p:pic>
      </p:grpSp>
      <p:grpSp>
        <p:nvGrpSpPr>
          <p:cNvPr id="3" name="Group 2" descr="Two defense cards are placed on the game mat's defense row.">
            <a:extLst>
              <a:ext uri="{FF2B5EF4-FFF2-40B4-BE49-F238E27FC236}">
                <a16:creationId xmlns:a16="http://schemas.microsoft.com/office/drawing/2014/main" id="{D8AB0307-EBE1-2E27-D17D-F60E1F99F889}"/>
              </a:ext>
            </a:extLst>
          </p:cNvPr>
          <p:cNvGrpSpPr/>
          <p:nvPr/>
        </p:nvGrpSpPr>
        <p:grpSpPr>
          <a:xfrm>
            <a:off x="3901944" y="3603973"/>
            <a:ext cx="2754871" cy="1319745"/>
            <a:chOff x="3901944" y="3603973"/>
            <a:chExt cx="2754871" cy="1319745"/>
          </a:xfrm>
        </p:grpSpPr>
        <p:pic>
          <p:nvPicPr>
            <p:cNvPr id="23" name="Picture 22">
              <a:extLst>
                <a:ext uri="{FF2B5EF4-FFF2-40B4-BE49-F238E27FC236}">
                  <a16:creationId xmlns:a16="http://schemas.microsoft.com/office/drawing/2014/main" id="{76E7A577-B7A8-4F2C-9917-CBD32590F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9390" y="3603973"/>
              <a:ext cx="927425" cy="1265901"/>
            </a:xfrm>
            <a:prstGeom prst="rect">
              <a:avLst/>
            </a:prstGeom>
          </p:spPr>
        </p:pic>
        <p:pic>
          <p:nvPicPr>
            <p:cNvPr id="25" name="Picture 24">
              <a:extLst>
                <a:ext uri="{FF2B5EF4-FFF2-40B4-BE49-F238E27FC236}">
                  <a16:creationId xmlns:a16="http://schemas.microsoft.com/office/drawing/2014/main" id="{B8C8DEC7-4448-48CA-8358-0E88D1A445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1944" y="3657817"/>
              <a:ext cx="927425" cy="1265901"/>
            </a:xfrm>
            <a:prstGeom prst="rect">
              <a:avLst/>
            </a:prstGeom>
          </p:spPr>
        </p:pic>
      </p:grpSp>
      <p:pic>
        <p:nvPicPr>
          <p:cNvPr id="26" name="Picture 25" descr="One attack card is placed on the game mat's attack row.">
            <a:extLst>
              <a:ext uri="{FF2B5EF4-FFF2-40B4-BE49-F238E27FC236}">
                <a16:creationId xmlns:a16="http://schemas.microsoft.com/office/drawing/2014/main" id="{6132B697-5B39-44DB-AF73-8E03D1E2B4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3901945" y="2391916"/>
            <a:ext cx="927425" cy="1265901"/>
          </a:xfrm>
          <a:prstGeom prst="rect">
            <a:avLst/>
          </a:prstGeom>
        </p:spPr>
      </p:pic>
      <p:sp>
        <p:nvSpPr>
          <p:cNvPr id="14" name="TextBox 13">
            <a:extLst>
              <a:ext uri="{FF2B5EF4-FFF2-40B4-BE49-F238E27FC236}">
                <a16:creationId xmlns:a16="http://schemas.microsoft.com/office/drawing/2014/main" id="{926F553C-3C82-48C2-B904-44E36C215B9C}"/>
              </a:ext>
            </a:extLst>
          </p:cNvPr>
          <p:cNvSpPr txBox="1"/>
          <p:nvPr/>
        </p:nvSpPr>
        <p:spPr>
          <a:xfrm>
            <a:off x="8637311" y="2391916"/>
            <a:ext cx="2524025" cy="1896930"/>
          </a:xfrm>
          <a:prstGeom prst="rect">
            <a:avLst/>
          </a:prstGeom>
          <a:noFill/>
        </p:spPr>
        <p:txBody>
          <a:bodyPr wrap="square">
            <a:spAutoFit/>
          </a:bodyPr>
          <a:lstStyle/>
          <a:p>
            <a:pPr marL="0" indent="0">
              <a:lnSpc>
                <a:spcPct val="110000"/>
              </a:lnSpc>
              <a:spcBef>
                <a:spcPts val="0"/>
              </a:spcBef>
              <a:buNone/>
            </a:pPr>
            <a:r>
              <a:rPr lang="en-US" dirty="0">
                <a:latin typeface="Arial" panose="020B0604020202020204" pitchFamily="34" charset="0"/>
                <a:cs typeface="Arial" panose="020B0604020202020204" pitchFamily="34" charset="0"/>
              </a:rPr>
              <a:t>Players </a:t>
            </a:r>
            <a:r>
              <a:rPr lang="en-US" i="1" dirty="0">
                <a:latin typeface="Arial" panose="020B0604020202020204" pitchFamily="34" charset="0"/>
                <a:cs typeface="Arial" panose="020B0604020202020204" pitchFamily="34" charset="0"/>
              </a:rPr>
              <a:t>count the number of </a:t>
            </a:r>
            <a:r>
              <a:rPr lang="en-US" b="1" i="1" u="sng" dirty="0">
                <a:latin typeface="Arial" panose="020B0604020202020204" pitchFamily="34" charset="0"/>
                <a:cs typeface="Arial" panose="020B0604020202020204" pitchFamily="34" charset="0"/>
              </a:rPr>
              <a:t>blue asset</a:t>
            </a:r>
            <a:r>
              <a:rPr lang="en-US" i="1" u="sng" dirty="0">
                <a:latin typeface="Arial" panose="020B0604020202020204" pitchFamily="34" charset="0"/>
                <a:cs typeface="Arial" panose="020B0604020202020204" pitchFamily="34" charset="0"/>
              </a:rPr>
              <a:t> and </a:t>
            </a:r>
            <a:r>
              <a:rPr lang="en-US" b="1" i="1" u="sng" dirty="0">
                <a:latin typeface="Arial" panose="020B0604020202020204" pitchFamily="34" charset="0"/>
                <a:cs typeface="Arial" panose="020B0604020202020204" pitchFamily="34" charset="0"/>
              </a:rPr>
              <a:t>green defense</a:t>
            </a:r>
            <a:r>
              <a:rPr lang="en-US" i="1" dirty="0">
                <a:latin typeface="Arial" panose="020B0604020202020204" pitchFamily="34" charset="0"/>
                <a:cs typeface="Arial" panose="020B0604020202020204" pitchFamily="34" charset="0"/>
              </a:rPr>
              <a:t> cards that they have in front of them</a:t>
            </a:r>
            <a:r>
              <a:rPr lang="en-US" dirty="0">
                <a:latin typeface="Arial" panose="020B0604020202020204" pitchFamily="34" charset="0"/>
                <a:cs typeface="Arial" panose="020B0604020202020204" pitchFamily="34" charset="0"/>
              </a:rPr>
              <a:t>. Each card is worth 1 point. </a:t>
            </a:r>
          </a:p>
        </p:txBody>
      </p:sp>
      <p:sp>
        <p:nvSpPr>
          <p:cNvPr id="16" name="TextBox 15">
            <a:extLst>
              <a:ext uri="{FF2B5EF4-FFF2-40B4-BE49-F238E27FC236}">
                <a16:creationId xmlns:a16="http://schemas.microsoft.com/office/drawing/2014/main" id="{47397494-D57D-4DF1-8FB7-65047405D91E}"/>
              </a:ext>
            </a:extLst>
          </p:cNvPr>
          <p:cNvSpPr txBox="1"/>
          <p:nvPr/>
        </p:nvSpPr>
        <p:spPr>
          <a:xfrm>
            <a:off x="8637311" y="4654210"/>
            <a:ext cx="2524025" cy="923330"/>
          </a:xfrm>
          <a:prstGeom prst="rect">
            <a:avLst/>
          </a:prstGeom>
          <a:noFill/>
        </p:spPr>
        <p:txBody>
          <a:bodyPr wrap="square">
            <a:spAutoFit/>
          </a:bodyPr>
          <a:lstStyle/>
          <a:p>
            <a:r>
              <a:rPr lang="en-US" sz="1800" b="1" i="1" dirty="0">
                <a:solidFill>
                  <a:schemeClr val="accent2"/>
                </a:solidFill>
                <a:cs typeface="Arial" panose="020B0604020202020204" pitchFamily="34" charset="0"/>
              </a:rPr>
              <a:t>How many assets and defenses are shown to the left? </a:t>
            </a:r>
            <a:endParaRPr lang="en-US" dirty="0"/>
          </a:p>
        </p:txBody>
      </p:sp>
      <p:sp>
        <p:nvSpPr>
          <p:cNvPr id="17" name="TextBox 16">
            <a:extLst>
              <a:ext uri="{FF2B5EF4-FFF2-40B4-BE49-F238E27FC236}">
                <a16:creationId xmlns:a16="http://schemas.microsoft.com/office/drawing/2014/main" id="{81B03D4D-5B2F-4E90-A4B8-5DC34B3F7884}"/>
              </a:ext>
            </a:extLst>
          </p:cNvPr>
          <p:cNvSpPr txBox="1"/>
          <p:nvPr/>
        </p:nvSpPr>
        <p:spPr>
          <a:xfrm>
            <a:off x="8637311" y="5577540"/>
            <a:ext cx="2524025" cy="646331"/>
          </a:xfrm>
          <a:prstGeom prst="rect">
            <a:avLst/>
          </a:prstGeom>
          <a:noFill/>
        </p:spPr>
        <p:txBody>
          <a:bodyPr wrap="square">
            <a:spAutoFit/>
          </a:bodyPr>
          <a:lstStyle/>
          <a:p>
            <a:r>
              <a:rPr lang="en-US" sz="1800" b="1" i="1" dirty="0">
                <a:solidFill>
                  <a:srgbClr val="124385"/>
                </a:solidFill>
                <a:cs typeface="Arial" panose="020B0604020202020204" pitchFamily="34" charset="0"/>
              </a:rPr>
              <a:t>Answer: </a:t>
            </a:r>
            <a:br>
              <a:rPr lang="en-US" sz="1800" b="1" i="1" dirty="0">
                <a:solidFill>
                  <a:srgbClr val="124385"/>
                </a:solidFill>
                <a:cs typeface="Arial" panose="020B0604020202020204" pitchFamily="34" charset="0"/>
              </a:rPr>
            </a:br>
            <a:r>
              <a:rPr lang="en-US" sz="1800" b="1" i="1" dirty="0">
                <a:solidFill>
                  <a:srgbClr val="124385"/>
                </a:solidFill>
                <a:cs typeface="Arial" panose="020B0604020202020204" pitchFamily="34" charset="0"/>
              </a:rPr>
              <a:t>6 cards total = 6 points</a:t>
            </a:r>
            <a:endParaRPr lang="en-US" dirty="0">
              <a:solidFill>
                <a:srgbClr val="124385"/>
              </a:solidFill>
            </a:endParaRPr>
          </a:p>
        </p:txBody>
      </p:sp>
    </p:spTree>
    <p:extLst>
      <p:ext uri="{BB962C8B-B14F-4D97-AF65-F5344CB8AC3E}">
        <p14:creationId xmlns:p14="http://schemas.microsoft.com/office/powerpoint/2010/main" val="419978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C7F7-0392-3BD8-C846-BB6370FF3F81}"/>
              </a:ext>
            </a:extLst>
          </p:cNvPr>
          <p:cNvSpPr>
            <a:spLocks noGrp="1"/>
          </p:cNvSpPr>
          <p:nvPr>
            <p:ph type="title" idx="4294967295"/>
          </p:nvPr>
        </p:nvSpPr>
        <p:spPr>
          <a:xfrm>
            <a:off x="0" y="377825"/>
            <a:ext cx="749300" cy="193675"/>
          </a:xfrm>
          <a:prstGeom prst="rect">
            <a:avLst/>
          </a:prstGeom>
        </p:spPr>
        <p:txBody>
          <a:bodyPr/>
          <a:lstStyle/>
          <a:p>
            <a:r>
              <a:rPr lang="en-US" sz="500" dirty="0">
                <a:solidFill>
                  <a:srgbClr val="0A84D2"/>
                </a:solidFill>
              </a:rPr>
              <a:t>Thank you</a:t>
            </a:r>
          </a:p>
        </p:txBody>
      </p:sp>
      <p:sp>
        <p:nvSpPr>
          <p:cNvPr id="3" name="Subtitle 2">
            <a:extLst>
              <a:ext uri="{FF2B5EF4-FFF2-40B4-BE49-F238E27FC236}">
                <a16:creationId xmlns:a16="http://schemas.microsoft.com/office/drawing/2014/main" id="{E324FDE2-E8EE-48F8-90D1-5AF3E534F20D}"/>
              </a:ext>
            </a:extLst>
          </p:cNvPr>
          <p:cNvSpPr>
            <a:spLocks noGrp="1"/>
          </p:cNvSpPr>
          <p:nvPr>
            <p:ph type="subTitle" idx="1"/>
          </p:nvPr>
        </p:nvSpPr>
        <p:spPr>
          <a:xfrm>
            <a:off x="7171251" y="2457051"/>
            <a:ext cx="3754415" cy="2702178"/>
          </a:xfrm>
        </p:spPr>
        <p:txBody>
          <a:bodyPr/>
          <a:lstStyle/>
          <a:p>
            <a:pPr>
              <a:lnSpc>
                <a:spcPct val="100000"/>
              </a:lnSpc>
              <a:spcBef>
                <a:spcPts val="600"/>
              </a:spcBef>
            </a:pPr>
            <a:r>
              <a:rPr lang="en-US" sz="2400" dirty="0">
                <a:latin typeface="Arial" panose="020B0604020202020204" pitchFamily="34" charset="0"/>
                <a:cs typeface="Arial" panose="020B0604020202020204" pitchFamily="34" charset="0"/>
              </a:rPr>
              <a:t>For examples of a full round of play, download the rulebook or watch our video tutorials at </a:t>
            </a:r>
            <a:r>
              <a:rPr lang="en-US" sz="2400" b="1" dirty="0">
                <a:solidFill>
                  <a:srgbClr val="124385"/>
                </a:solidFill>
                <a:latin typeface="Arial" panose="020B0604020202020204" pitchFamily="34" charset="0"/>
                <a:cs typeface="Arial" panose="020B0604020202020204" pitchFamily="34" charset="0"/>
              </a:rPr>
              <a:t>CIASGaming.com</a:t>
            </a:r>
            <a:r>
              <a:rPr lang="en-US" b="1"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902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8EC85-37E8-4C1A-B8A1-AE5C357957EF}"/>
              </a:ext>
            </a:extLst>
          </p:cNvPr>
          <p:cNvSpPr txBox="1">
            <a:spLocks noGrp="1"/>
          </p:cNvSpPr>
          <p:nvPr>
            <p:ph type="title" idx="4294967295"/>
          </p:nvPr>
        </p:nvSpPr>
        <p:spPr>
          <a:xfrm>
            <a:off x="838200" y="437322"/>
            <a:ext cx="812963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Core Concept of Cyber Threat Guardian</a:t>
            </a:r>
          </a:p>
        </p:txBody>
      </p:sp>
      <p:sp>
        <p:nvSpPr>
          <p:cNvPr id="3" name="Content Placeholder 2">
            <a:extLst>
              <a:ext uri="{FF2B5EF4-FFF2-40B4-BE49-F238E27FC236}">
                <a16:creationId xmlns:a16="http://schemas.microsoft.com/office/drawing/2014/main" id="{7A4CAD34-953E-4F18-A5DB-19D18CE6678B}"/>
              </a:ext>
            </a:extLst>
          </p:cNvPr>
          <p:cNvSpPr>
            <a:spLocks noGrp="1"/>
          </p:cNvSpPr>
          <p:nvPr>
            <p:ph idx="1"/>
          </p:nvPr>
        </p:nvSpPr>
        <p:spPr>
          <a:xfrm>
            <a:off x="838200" y="1509207"/>
            <a:ext cx="10515600" cy="1073737"/>
          </a:xfrm>
        </p:spPr>
        <p:txBody>
          <a:body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Create </a:t>
            </a:r>
            <a:r>
              <a:rPr lang="en-US" sz="2800" b="0" kern="0" dirty="0">
                <a:solidFill>
                  <a:srgbClr val="002060"/>
                </a:solidFill>
                <a:latin typeface="Arial" panose="020B0604020202020204" pitchFamily="34" charset="0"/>
                <a:cs typeface="Arial" panose="020B0604020202020204" pitchFamily="34" charset="0"/>
              </a:rPr>
              <a:t>a network of </a:t>
            </a:r>
            <a:r>
              <a:rPr lang="en-US" sz="2800" b="0" dirty="0">
                <a:ln w="3175">
                  <a:solidFill>
                    <a:schemeClr val="tx1">
                      <a:lumMod val="75000"/>
                      <a:lumOff val="25000"/>
                    </a:schemeClr>
                  </a:solidFill>
                  <a:prstDash val="solid"/>
                </a:ln>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Assets</a:t>
            </a:r>
            <a:endParaRPr lang="en-US" sz="2800" b="0" kern="0"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sz="2800" b="0" kern="0" dirty="0">
                <a:solidFill>
                  <a:srgbClr val="002060"/>
                </a:solidFill>
                <a:latin typeface="Arial" panose="020B0604020202020204" pitchFamily="34" charset="0"/>
                <a:cs typeface="Arial" panose="020B0604020202020204" pitchFamily="34" charset="0"/>
              </a:rPr>
              <a:t>Build</a:t>
            </a:r>
            <a:r>
              <a:rPr lang="en-US" sz="2800" b="0" kern="0" dirty="0">
                <a:solidFill>
                  <a:schemeClr val="tx1"/>
                </a:solidFill>
                <a:latin typeface="Arial" panose="020B0604020202020204" pitchFamily="34" charset="0"/>
                <a:cs typeface="Arial" panose="020B0604020202020204" pitchFamily="34" charset="0"/>
              </a:rPr>
              <a:t> </a:t>
            </a:r>
            <a:r>
              <a:rPr lang="en-US" sz="2800" b="0" dirty="0">
                <a:ln w="3175">
                  <a:solidFill>
                    <a:schemeClr val="tx1">
                      <a:lumMod val="75000"/>
                      <a:lumOff val="25000"/>
                    </a:schemeClr>
                  </a:solidFill>
                  <a:prstDash val="solid"/>
                </a:ln>
                <a:solidFill>
                  <a:srgbClr val="33CC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Defenses</a:t>
            </a:r>
            <a:r>
              <a:rPr lang="en-US" sz="2800" b="0" kern="0" dirty="0">
                <a:solidFill>
                  <a:schemeClr val="tx1"/>
                </a:solidFill>
                <a:latin typeface="Arial" panose="020B0604020202020204" pitchFamily="34" charset="0"/>
                <a:cs typeface="Arial" panose="020B0604020202020204" pitchFamily="34" charset="0"/>
              </a:rPr>
              <a:t> </a:t>
            </a:r>
            <a:r>
              <a:rPr lang="en-US" sz="2800" b="0" kern="0" dirty="0">
                <a:solidFill>
                  <a:srgbClr val="002060"/>
                </a:solidFill>
                <a:latin typeface="Arial" panose="020B0604020202020204" pitchFamily="34" charset="0"/>
                <a:cs typeface="Arial" panose="020B0604020202020204" pitchFamily="34" charset="0"/>
              </a:rPr>
              <a:t>to prevent malicious</a:t>
            </a:r>
            <a:r>
              <a:rPr lang="en-US" sz="2800" b="0" kern="0" dirty="0">
                <a:solidFill>
                  <a:schemeClr val="tx1"/>
                </a:solidFill>
                <a:latin typeface="Arial" panose="020B0604020202020204" pitchFamily="34" charset="0"/>
                <a:cs typeface="Arial" panose="020B0604020202020204" pitchFamily="34" charset="0"/>
              </a:rPr>
              <a:t> </a:t>
            </a:r>
            <a:r>
              <a:rPr lang="en-US" sz="2800" b="0" dirty="0">
                <a:ln w="3175">
                  <a:solidFill>
                    <a:schemeClr val="tx1">
                      <a:lumMod val="75000"/>
                      <a:lumOff val="25000"/>
                    </a:schemeClr>
                  </a:solid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Attacks</a:t>
            </a:r>
            <a:endParaRPr lang="en-US" sz="2800" b="0" kern="0" dirty="0">
              <a:solidFill>
                <a:schemeClr val="tx1"/>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F823328F-3174-48BB-98F5-0DC7707EEE04}"/>
              </a:ext>
            </a:extLst>
          </p:cNvPr>
          <p:cNvSpPr txBox="1">
            <a:spLocks/>
          </p:cNvSpPr>
          <p:nvPr/>
        </p:nvSpPr>
        <p:spPr>
          <a:xfrm>
            <a:off x="892109" y="2894202"/>
            <a:ext cx="8383865" cy="1168751"/>
          </a:xfrm>
          <a:prstGeom prst="rect">
            <a:avLst/>
          </a:prstGeom>
        </p:spPr>
        <p:txBody>
          <a:bodyPr vert="horz" lIns="91440" tIns="45720" rIns="91440" bIns="45720" numCol="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B0F0"/>
                </a:solidFill>
                <a:latin typeface="Arial" panose="020B0604020202020204" pitchFamily="34" charset="0"/>
                <a:cs typeface="Arial" panose="020B0604020202020204" pitchFamily="34" charset="0"/>
              </a:rPr>
              <a:t>Asset</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accent6">
                    <a:lumMod val="75000"/>
                  </a:schemeClr>
                </a:solidFill>
                <a:latin typeface="Arial" panose="020B0604020202020204" pitchFamily="34" charset="0"/>
                <a:cs typeface="Arial" panose="020B0604020202020204" pitchFamily="34" charset="0"/>
              </a:rPr>
              <a:t>            Defense</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bg1"/>
                </a:solidFill>
                <a:latin typeface="Arial" panose="020B0604020202020204" pitchFamily="34" charset="0"/>
                <a:cs typeface="Arial" panose="020B0604020202020204" pitchFamily="34" charset="0"/>
              </a:rPr>
              <a:t> 	      </a:t>
            </a:r>
            <a:r>
              <a:rPr lang="en-US" sz="1800" b="1" dirty="0">
                <a:solidFill>
                  <a:srgbClr val="FF0000"/>
                </a:solidFill>
                <a:latin typeface="Arial" panose="020B0604020202020204" pitchFamily="34" charset="0"/>
                <a:cs typeface="Arial" panose="020B0604020202020204" pitchFamily="34" charset="0"/>
              </a:rPr>
              <a:t>Attack</a:t>
            </a:r>
          </a:p>
        </p:txBody>
      </p:sp>
      <p:pic>
        <p:nvPicPr>
          <p:cNvPr id="11" name="Picture 10" descr="A blue computer asset card.">
            <a:extLst>
              <a:ext uri="{FF2B5EF4-FFF2-40B4-BE49-F238E27FC236}">
                <a16:creationId xmlns:a16="http://schemas.microsoft.com/office/drawing/2014/main" id="{6A9E9E3F-30E7-441C-B248-6497AD354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991" y="3137861"/>
            <a:ext cx="2466046" cy="3366062"/>
          </a:xfrm>
          <a:prstGeom prst="rect">
            <a:avLst/>
          </a:prstGeom>
        </p:spPr>
      </p:pic>
      <p:pic>
        <p:nvPicPr>
          <p:cNvPr id="12" name="Picture 11" descr="A green Firewall defense card.">
            <a:extLst>
              <a:ext uri="{FF2B5EF4-FFF2-40B4-BE49-F238E27FC236}">
                <a16:creationId xmlns:a16="http://schemas.microsoft.com/office/drawing/2014/main" id="{BBBB8CED-DB1A-4419-884F-3219E29AF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591" y="3137861"/>
            <a:ext cx="2466046" cy="3366062"/>
          </a:xfrm>
          <a:prstGeom prst="rect">
            <a:avLst/>
          </a:prstGeom>
        </p:spPr>
      </p:pic>
      <p:pic>
        <p:nvPicPr>
          <p:cNvPr id="13" name="Picture 12" descr="A red Hacker attack card.">
            <a:extLst>
              <a:ext uri="{FF2B5EF4-FFF2-40B4-BE49-F238E27FC236}">
                <a16:creationId xmlns:a16="http://schemas.microsoft.com/office/drawing/2014/main" id="{6A0F5B27-A353-4F33-AD9C-E3DD5549C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1191" y="3137861"/>
            <a:ext cx="2466046" cy="3366062"/>
          </a:xfrm>
          <a:prstGeom prst="rect">
            <a:avLst/>
          </a:prstGeom>
        </p:spPr>
      </p:pic>
      <p:pic>
        <p:nvPicPr>
          <p:cNvPr id="14" name="Picture 13" descr="A Cyber Threat Guardian character standing tall and holding the green Cyber Threat Guardian defensive shield.">
            <a:extLst>
              <a:ext uri="{FF2B5EF4-FFF2-40B4-BE49-F238E27FC236}">
                <a16:creationId xmlns:a16="http://schemas.microsoft.com/office/drawing/2014/main" id="{D4A64840-A33E-4E79-AA5F-847DD22A17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9309" y="1791335"/>
            <a:ext cx="2924147" cy="4626986"/>
          </a:xfrm>
          <a:prstGeom prst="rect">
            <a:avLst/>
          </a:prstGeom>
        </p:spPr>
      </p:pic>
    </p:spTree>
    <p:extLst>
      <p:ext uri="{BB962C8B-B14F-4D97-AF65-F5344CB8AC3E}">
        <p14:creationId xmlns:p14="http://schemas.microsoft.com/office/powerpoint/2010/main" val="2224745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8EC85-37E8-4C1A-B8A1-AE5C357957EF}"/>
              </a:ext>
            </a:extLst>
          </p:cNvPr>
          <p:cNvSpPr txBox="1">
            <a:spLocks noGrp="1"/>
          </p:cNvSpPr>
          <p:nvPr>
            <p:ph type="title" idx="4294967295"/>
          </p:nvPr>
        </p:nvSpPr>
        <p:spPr>
          <a:xfrm>
            <a:off x="838200" y="446947"/>
            <a:ext cx="812963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What do the cards do?</a:t>
            </a:r>
          </a:p>
        </p:txBody>
      </p:sp>
      <p:sp>
        <p:nvSpPr>
          <p:cNvPr id="3" name="Content Placeholder 2">
            <a:extLst>
              <a:ext uri="{FF2B5EF4-FFF2-40B4-BE49-F238E27FC236}">
                <a16:creationId xmlns:a16="http://schemas.microsoft.com/office/drawing/2014/main" id="{7A4CAD34-953E-4F18-A5DB-19D18CE6678B}"/>
              </a:ext>
            </a:extLst>
          </p:cNvPr>
          <p:cNvSpPr>
            <a:spLocks noGrp="1"/>
          </p:cNvSpPr>
          <p:nvPr>
            <p:ph idx="1"/>
          </p:nvPr>
        </p:nvSpPr>
        <p:spPr>
          <a:xfrm>
            <a:off x="838199" y="1509207"/>
            <a:ext cx="10964159" cy="1073737"/>
          </a:xfrm>
        </p:spPr>
        <p:txBody>
          <a:bodyPr/>
          <a:lstStyle/>
          <a:p>
            <a:pPr>
              <a:buFont typeface="Wingdings" panose="05000000000000000000" pitchFamily="2" charset="2"/>
              <a:buChar char="§"/>
            </a:pPr>
            <a:r>
              <a:rPr lang="en-US" sz="2400" dirty="0">
                <a:latin typeface="Arial" panose="020B0604020202020204" pitchFamily="34" charset="0"/>
                <a:cs typeface="Arial" panose="020B0604020202020204" pitchFamily="34" charset="0"/>
              </a:rPr>
              <a:t>Each card has pictures and icons that are used for quick reference</a:t>
            </a:r>
            <a:endParaRPr lang="en-US" sz="2400" b="0" kern="0"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b="0" kern="0" dirty="0">
                <a:solidFill>
                  <a:srgbClr val="002060"/>
                </a:solidFill>
                <a:latin typeface="Arial" panose="020B0604020202020204" pitchFamily="34" charset="0"/>
                <a:cs typeface="Arial" panose="020B0604020202020204" pitchFamily="34" charset="0"/>
              </a:rPr>
              <a:t>Three basic types of cards:</a:t>
            </a:r>
            <a:endParaRPr lang="en-US" sz="2400" b="0" kern="0"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2CA5B2C-2309-42B5-AD26-239D67D4C2FC}"/>
              </a:ext>
            </a:extLst>
          </p:cNvPr>
          <p:cNvSpPr/>
          <p:nvPr/>
        </p:nvSpPr>
        <p:spPr>
          <a:xfrm>
            <a:off x="2628475" y="2733774"/>
            <a:ext cx="1140056" cy="461665"/>
          </a:xfrm>
          <a:prstGeom prst="rect">
            <a:avLst/>
          </a:prstGeom>
        </p:spPr>
        <p:txBody>
          <a:bodyPr wrap="none">
            <a:spAutoFit/>
          </a:bodyPr>
          <a:lstStyle/>
          <a:p>
            <a:pPr algn="ctr"/>
            <a:r>
              <a:rPr lang="en-US" sz="2400" dirty="0">
                <a:ln w="3175">
                  <a:solidFill>
                    <a:schemeClr val="tx1">
                      <a:lumMod val="75000"/>
                      <a:lumOff val="25000"/>
                    </a:schemeClr>
                  </a:solidFill>
                  <a:prstDash val="solid"/>
                </a:ln>
                <a:solidFill>
                  <a:srgbClr val="00B0F0"/>
                </a:solidFill>
                <a:effectLst>
                  <a:outerShdw blurRad="38100" dist="38100" dir="2700000" algn="tl">
                    <a:srgbClr val="000000">
                      <a:alpha val="43137"/>
                    </a:srgbClr>
                  </a:outerShdw>
                </a:effectLst>
                <a:latin typeface="Arial Black" panose="020B0A04020102020204" pitchFamily="34" charset="0"/>
              </a:rPr>
              <a:t>Asset</a:t>
            </a:r>
          </a:p>
        </p:txBody>
      </p:sp>
      <p:pic>
        <p:nvPicPr>
          <p:cNvPr id="9" name="Picture 8" descr="A blue Private Information asset card.">
            <a:extLst>
              <a:ext uri="{FF2B5EF4-FFF2-40B4-BE49-F238E27FC236}">
                <a16:creationId xmlns:a16="http://schemas.microsoft.com/office/drawing/2014/main" id="{982296E8-83C0-462A-BB7B-573153BEC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739" y="3095768"/>
            <a:ext cx="2043530" cy="2789345"/>
          </a:xfrm>
          <a:prstGeom prst="rect">
            <a:avLst/>
          </a:prstGeom>
        </p:spPr>
      </p:pic>
      <p:sp>
        <p:nvSpPr>
          <p:cNvPr id="20" name="TextBox 19">
            <a:extLst>
              <a:ext uri="{FF2B5EF4-FFF2-40B4-BE49-F238E27FC236}">
                <a16:creationId xmlns:a16="http://schemas.microsoft.com/office/drawing/2014/main" id="{7FD093BE-2D24-4AAE-99A5-A1FC311F35B3}"/>
              </a:ext>
            </a:extLst>
          </p:cNvPr>
          <p:cNvSpPr txBox="1"/>
          <p:nvPr/>
        </p:nvSpPr>
        <p:spPr>
          <a:xfrm>
            <a:off x="2112258" y="5799717"/>
            <a:ext cx="2172489"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The foundation of your computer network</a:t>
            </a:r>
            <a:endParaRPr lang="en-US" sz="1400" dirty="0"/>
          </a:p>
        </p:txBody>
      </p:sp>
      <p:sp>
        <p:nvSpPr>
          <p:cNvPr id="18" name="Rectangle 17">
            <a:extLst>
              <a:ext uri="{FF2B5EF4-FFF2-40B4-BE49-F238E27FC236}">
                <a16:creationId xmlns:a16="http://schemas.microsoft.com/office/drawing/2014/main" id="{AD6F0188-E99C-4582-BABA-A6F490FA410F}"/>
              </a:ext>
            </a:extLst>
          </p:cNvPr>
          <p:cNvSpPr/>
          <p:nvPr/>
        </p:nvSpPr>
        <p:spPr>
          <a:xfrm>
            <a:off x="5322615" y="2768080"/>
            <a:ext cx="1546770" cy="461665"/>
          </a:xfrm>
          <a:prstGeom prst="rect">
            <a:avLst/>
          </a:prstGeom>
        </p:spPr>
        <p:txBody>
          <a:bodyPr wrap="none">
            <a:spAutoFit/>
          </a:bodyPr>
          <a:lstStyle/>
          <a:p>
            <a:pPr algn="ctr"/>
            <a:r>
              <a:rPr lang="en-US" sz="2400" b="1" dirty="0">
                <a:ln w="3175">
                  <a:solidFill>
                    <a:schemeClr val="tx1">
                      <a:lumMod val="75000"/>
                      <a:lumOff val="25000"/>
                    </a:schemeClr>
                  </a:solidFill>
                  <a:prstDash val="solid"/>
                </a:ln>
                <a:solidFill>
                  <a:srgbClr val="33CC33"/>
                </a:solidFill>
                <a:effectLst>
                  <a:outerShdw blurRad="38100" dist="38100" dir="2700000" algn="tl">
                    <a:srgbClr val="000000">
                      <a:alpha val="43137"/>
                    </a:srgbClr>
                  </a:outerShdw>
                </a:effectLst>
                <a:latin typeface="Arial Black" panose="020B0A04020102020204" pitchFamily="34" charset="0"/>
              </a:rPr>
              <a:t>Defense</a:t>
            </a:r>
          </a:p>
        </p:txBody>
      </p:sp>
      <p:pic>
        <p:nvPicPr>
          <p:cNvPr id="16" name="Picture 15" descr="A green Eduation defense card.">
            <a:extLst>
              <a:ext uri="{FF2B5EF4-FFF2-40B4-BE49-F238E27FC236}">
                <a16:creationId xmlns:a16="http://schemas.microsoft.com/office/drawing/2014/main" id="{9EFAC6E0-3104-4518-B50E-580744397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655" y="3133814"/>
            <a:ext cx="2056690" cy="2807308"/>
          </a:xfrm>
          <a:prstGeom prst="rect">
            <a:avLst/>
          </a:prstGeom>
        </p:spPr>
      </p:pic>
      <p:sp>
        <p:nvSpPr>
          <p:cNvPr id="21" name="TextBox 20">
            <a:extLst>
              <a:ext uri="{FF2B5EF4-FFF2-40B4-BE49-F238E27FC236}">
                <a16:creationId xmlns:a16="http://schemas.microsoft.com/office/drawing/2014/main" id="{7C7E9A3C-39E4-459B-BAE3-CC5AED2150A9}"/>
              </a:ext>
            </a:extLst>
          </p:cNvPr>
          <p:cNvSpPr txBox="1"/>
          <p:nvPr/>
        </p:nvSpPr>
        <p:spPr>
          <a:xfrm>
            <a:off x="5101182" y="5811882"/>
            <a:ext cx="1989636"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Protects your network from attacks</a:t>
            </a:r>
          </a:p>
        </p:txBody>
      </p:sp>
      <p:sp>
        <p:nvSpPr>
          <p:cNvPr id="17" name="Rectangle 16">
            <a:extLst>
              <a:ext uri="{FF2B5EF4-FFF2-40B4-BE49-F238E27FC236}">
                <a16:creationId xmlns:a16="http://schemas.microsoft.com/office/drawing/2014/main" id="{7EC6B41E-761B-45DB-A739-B89524022ACB}"/>
              </a:ext>
            </a:extLst>
          </p:cNvPr>
          <p:cNvSpPr/>
          <p:nvPr/>
        </p:nvSpPr>
        <p:spPr>
          <a:xfrm>
            <a:off x="7971731" y="2774734"/>
            <a:ext cx="1541883" cy="461665"/>
          </a:xfrm>
          <a:prstGeom prst="rect">
            <a:avLst/>
          </a:prstGeom>
        </p:spPr>
        <p:txBody>
          <a:bodyPr wrap="square">
            <a:spAutoFit/>
          </a:bodyPr>
          <a:lstStyle/>
          <a:p>
            <a:pPr algn="ctr"/>
            <a:r>
              <a:rPr lang="en-US" sz="2400" b="1" dirty="0">
                <a:ln w="3175">
                  <a:solidFill>
                    <a:schemeClr val="tx1">
                      <a:lumMod val="75000"/>
                      <a:lumOff val="25000"/>
                    </a:schemeClr>
                  </a:solidFill>
                  <a:prstDash val="solid"/>
                </a:ln>
                <a:solidFill>
                  <a:srgbClr val="FF0000"/>
                </a:solidFill>
                <a:effectLst>
                  <a:outerShdw blurRad="38100" dist="38100" dir="2700000" algn="tl">
                    <a:srgbClr val="000000">
                      <a:alpha val="43137"/>
                    </a:srgbClr>
                  </a:outerShdw>
                </a:effectLst>
                <a:latin typeface="Arial Black" panose="020B0A04020102020204" pitchFamily="34" charset="0"/>
              </a:rPr>
              <a:t>Attack</a:t>
            </a:r>
          </a:p>
        </p:txBody>
      </p:sp>
      <p:pic>
        <p:nvPicPr>
          <p:cNvPr id="15" name="Picture 14" descr="A red Phishing attack card.">
            <a:extLst>
              <a:ext uri="{FF2B5EF4-FFF2-40B4-BE49-F238E27FC236}">
                <a16:creationId xmlns:a16="http://schemas.microsoft.com/office/drawing/2014/main" id="{A5AFAD87-68C6-4FEB-AADA-1ADA1367D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4328" y="3140470"/>
            <a:ext cx="2056690" cy="2807306"/>
          </a:xfrm>
          <a:prstGeom prst="rect">
            <a:avLst/>
          </a:prstGeom>
        </p:spPr>
      </p:pic>
      <p:sp>
        <p:nvSpPr>
          <p:cNvPr id="22" name="TextBox 21">
            <a:extLst>
              <a:ext uri="{FF2B5EF4-FFF2-40B4-BE49-F238E27FC236}">
                <a16:creationId xmlns:a16="http://schemas.microsoft.com/office/drawing/2014/main" id="{6458A1F2-54D9-4B25-A468-3BA6B1630658}"/>
              </a:ext>
            </a:extLst>
          </p:cNvPr>
          <p:cNvSpPr txBox="1"/>
          <p:nvPr/>
        </p:nvSpPr>
        <p:spPr>
          <a:xfrm>
            <a:off x="7673404" y="5805531"/>
            <a:ext cx="2138535"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Malicious threats that can exploit your network</a:t>
            </a:r>
          </a:p>
        </p:txBody>
      </p:sp>
    </p:spTree>
    <p:extLst>
      <p:ext uri="{BB962C8B-B14F-4D97-AF65-F5344CB8AC3E}">
        <p14:creationId xmlns:p14="http://schemas.microsoft.com/office/powerpoint/2010/main" val="405338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Anatomy of a Card</a:t>
            </a:r>
          </a:p>
        </p:txBody>
      </p:sp>
      <p:pic>
        <p:nvPicPr>
          <p:cNvPr id="17" name="Picture 16" descr="A blue Game Console asset card used to illustrate the different sections of cards with the game.">
            <a:extLst>
              <a:ext uri="{FF2B5EF4-FFF2-40B4-BE49-F238E27FC236}">
                <a16:creationId xmlns:a16="http://schemas.microsoft.com/office/drawing/2014/main" id="{5C28438F-9FF8-4B41-A435-AE40A4102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696" y="1145162"/>
            <a:ext cx="4103566" cy="5601217"/>
          </a:xfrm>
          <a:prstGeom prst="rect">
            <a:avLst/>
          </a:prstGeom>
        </p:spPr>
      </p:pic>
      <p:sp>
        <p:nvSpPr>
          <p:cNvPr id="29" name="Rectangle 28">
            <a:extLst>
              <a:ext uri="{FF2B5EF4-FFF2-40B4-BE49-F238E27FC236}">
                <a16:creationId xmlns:a16="http://schemas.microsoft.com/office/drawing/2014/main" id="{15D4DF99-A7AC-4122-A3F4-84DB04CB311F}"/>
              </a:ext>
              <a:ext uri="{C183D7F6-B498-43B3-948B-1728B52AA6E4}">
                <adec:decorative xmlns:adec="http://schemas.microsoft.com/office/drawing/2017/decorative" val="1"/>
              </a:ext>
            </a:extLst>
          </p:cNvPr>
          <p:cNvSpPr/>
          <p:nvPr/>
        </p:nvSpPr>
        <p:spPr>
          <a:xfrm>
            <a:off x="4608175" y="4550860"/>
            <a:ext cx="2872680" cy="14809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30" name="TextBox 29">
            <a:extLst>
              <a:ext uri="{FF2B5EF4-FFF2-40B4-BE49-F238E27FC236}">
                <a16:creationId xmlns:a16="http://schemas.microsoft.com/office/drawing/2014/main" id="{FEF3A50C-098F-4CF2-826D-068BF2B8B75F}"/>
              </a:ext>
            </a:extLst>
          </p:cNvPr>
          <p:cNvSpPr txBox="1"/>
          <p:nvPr/>
        </p:nvSpPr>
        <p:spPr>
          <a:xfrm>
            <a:off x="2254813" y="1537403"/>
            <a:ext cx="2112580" cy="461665"/>
          </a:xfrm>
          <a:prstGeom prst="rect">
            <a:avLst/>
          </a:prstGeom>
          <a:noFill/>
        </p:spPr>
        <p:txBody>
          <a:bodyPr wrap="square" rtlCol="0">
            <a:spAutoFit/>
          </a:bodyPr>
          <a:lstStyle/>
          <a:p>
            <a:r>
              <a:rPr lang="en-US" sz="2400" b="1" dirty="0">
                <a:solidFill>
                  <a:srgbClr val="002060"/>
                </a:solidFill>
                <a:latin typeface="+mn-lt"/>
              </a:rPr>
              <a:t>Card Name</a:t>
            </a:r>
          </a:p>
        </p:txBody>
      </p:sp>
      <p:cxnSp>
        <p:nvCxnSpPr>
          <p:cNvPr id="32" name="Straight Connector 31">
            <a:extLst>
              <a:ext uri="{FF2B5EF4-FFF2-40B4-BE49-F238E27FC236}">
                <a16:creationId xmlns:a16="http://schemas.microsoft.com/office/drawing/2014/main" id="{279EDF79-374E-4928-A91C-8EACC0C2ABC7}"/>
              </a:ext>
              <a:ext uri="{C183D7F6-B498-43B3-948B-1728B52AA6E4}">
                <adec:decorative xmlns:adec="http://schemas.microsoft.com/office/drawing/2017/decorative" val="1"/>
              </a:ext>
            </a:extLst>
          </p:cNvPr>
          <p:cNvCxnSpPr>
            <a:cxnSpLocks/>
          </p:cNvCxnSpPr>
          <p:nvPr/>
        </p:nvCxnSpPr>
        <p:spPr>
          <a:xfrm>
            <a:off x="3918039" y="1794863"/>
            <a:ext cx="672200" cy="20363"/>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27" name="Rectangle 26">
            <a:extLst>
              <a:ext uri="{FF2B5EF4-FFF2-40B4-BE49-F238E27FC236}">
                <a16:creationId xmlns:a16="http://schemas.microsoft.com/office/drawing/2014/main" id="{46402924-635D-4421-B3E9-F3E1999FCC76}"/>
              </a:ext>
              <a:ext uri="{C183D7F6-B498-43B3-948B-1728B52AA6E4}">
                <adec:decorative xmlns:adec="http://schemas.microsoft.com/office/drawing/2017/decorative" val="1"/>
              </a:ext>
            </a:extLst>
          </p:cNvPr>
          <p:cNvSpPr/>
          <p:nvPr/>
        </p:nvSpPr>
        <p:spPr>
          <a:xfrm>
            <a:off x="4608175" y="1687399"/>
            <a:ext cx="2872680" cy="3116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31" name="TextBox 30">
            <a:extLst>
              <a:ext uri="{FF2B5EF4-FFF2-40B4-BE49-F238E27FC236}">
                <a16:creationId xmlns:a16="http://schemas.microsoft.com/office/drawing/2014/main" id="{FB077CF8-2D3F-4563-80FF-B2143697C327}"/>
              </a:ext>
            </a:extLst>
          </p:cNvPr>
          <p:cNvSpPr txBox="1"/>
          <p:nvPr/>
        </p:nvSpPr>
        <p:spPr>
          <a:xfrm>
            <a:off x="2213984" y="3132710"/>
            <a:ext cx="2073452" cy="461665"/>
          </a:xfrm>
          <a:prstGeom prst="rect">
            <a:avLst/>
          </a:prstGeom>
          <a:noFill/>
        </p:spPr>
        <p:txBody>
          <a:bodyPr wrap="square" rtlCol="0">
            <a:spAutoFit/>
          </a:bodyPr>
          <a:lstStyle/>
          <a:p>
            <a:r>
              <a:rPr lang="en-US" sz="2400" b="1" dirty="0">
                <a:solidFill>
                  <a:srgbClr val="002060"/>
                </a:solidFill>
                <a:latin typeface="+mn-lt"/>
              </a:rPr>
              <a:t>Card Image</a:t>
            </a:r>
          </a:p>
        </p:txBody>
      </p:sp>
      <p:cxnSp>
        <p:nvCxnSpPr>
          <p:cNvPr id="35" name="Straight Connector 34">
            <a:extLst>
              <a:ext uri="{FF2B5EF4-FFF2-40B4-BE49-F238E27FC236}">
                <a16:creationId xmlns:a16="http://schemas.microsoft.com/office/drawing/2014/main" id="{C392FC51-4FF2-4DE5-9451-1A5861720166}"/>
              </a:ext>
              <a:ext uri="{C183D7F6-B498-43B3-948B-1728B52AA6E4}">
                <adec:decorative xmlns:adec="http://schemas.microsoft.com/office/drawing/2017/decorative" val="1"/>
              </a:ext>
            </a:extLst>
          </p:cNvPr>
          <p:cNvCxnSpPr>
            <a:cxnSpLocks/>
          </p:cNvCxnSpPr>
          <p:nvPr/>
        </p:nvCxnSpPr>
        <p:spPr>
          <a:xfrm>
            <a:off x="3846136" y="3363542"/>
            <a:ext cx="762039" cy="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28" name="Rectangle 27">
            <a:extLst>
              <a:ext uri="{FF2B5EF4-FFF2-40B4-BE49-F238E27FC236}">
                <a16:creationId xmlns:a16="http://schemas.microsoft.com/office/drawing/2014/main" id="{48FDC340-40B6-411F-86E8-1DFC3ED06943}"/>
              </a:ext>
              <a:ext uri="{C183D7F6-B498-43B3-948B-1728B52AA6E4}">
                <adec:decorative xmlns:adec="http://schemas.microsoft.com/office/drawing/2017/decorative" val="1"/>
              </a:ext>
            </a:extLst>
          </p:cNvPr>
          <p:cNvSpPr/>
          <p:nvPr/>
        </p:nvSpPr>
        <p:spPr>
          <a:xfrm>
            <a:off x="4608175" y="2346351"/>
            <a:ext cx="2872680" cy="1828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33" name="TextBox 32">
            <a:extLst>
              <a:ext uri="{FF2B5EF4-FFF2-40B4-BE49-F238E27FC236}">
                <a16:creationId xmlns:a16="http://schemas.microsoft.com/office/drawing/2014/main" id="{801B96BC-2524-447D-BADA-ACE9CBCF0C90}"/>
              </a:ext>
            </a:extLst>
          </p:cNvPr>
          <p:cNvSpPr txBox="1"/>
          <p:nvPr/>
        </p:nvSpPr>
        <p:spPr>
          <a:xfrm>
            <a:off x="1845422" y="4875829"/>
            <a:ext cx="1965735" cy="830997"/>
          </a:xfrm>
          <a:prstGeom prst="rect">
            <a:avLst/>
          </a:prstGeom>
          <a:noFill/>
        </p:spPr>
        <p:txBody>
          <a:bodyPr wrap="square" rtlCol="0">
            <a:spAutoFit/>
          </a:bodyPr>
          <a:lstStyle/>
          <a:p>
            <a:pPr algn="r"/>
            <a:r>
              <a:rPr lang="en-US" sz="2400" b="1" dirty="0">
                <a:solidFill>
                  <a:srgbClr val="002060"/>
                </a:solidFill>
                <a:latin typeface="+mn-lt"/>
              </a:rPr>
              <a:t>Gameplay</a:t>
            </a:r>
            <a:br>
              <a:rPr lang="en-US" sz="2400" b="1" dirty="0">
                <a:solidFill>
                  <a:srgbClr val="002060"/>
                </a:solidFill>
                <a:latin typeface="+mn-lt"/>
              </a:rPr>
            </a:br>
            <a:r>
              <a:rPr lang="en-US" sz="2400" b="1" dirty="0">
                <a:solidFill>
                  <a:srgbClr val="002060"/>
                </a:solidFill>
                <a:latin typeface="+mn-lt"/>
              </a:rPr>
              <a:t>Description</a:t>
            </a:r>
          </a:p>
        </p:txBody>
      </p:sp>
      <p:cxnSp>
        <p:nvCxnSpPr>
          <p:cNvPr id="34" name="Straight Connector 33">
            <a:extLst>
              <a:ext uri="{FF2B5EF4-FFF2-40B4-BE49-F238E27FC236}">
                <a16:creationId xmlns:a16="http://schemas.microsoft.com/office/drawing/2014/main" id="{C8C84C9E-CFB9-4E2C-B546-201591B20CAA}"/>
              </a:ext>
              <a:ext uri="{C183D7F6-B498-43B3-948B-1728B52AA6E4}">
                <adec:decorative xmlns:adec="http://schemas.microsoft.com/office/drawing/2017/decorative" val="1"/>
              </a:ext>
            </a:extLst>
          </p:cNvPr>
          <p:cNvCxnSpPr>
            <a:cxnSpLocks/>
          </p:cNvCxnSpPr>
          <p:nvPr/>
        </p:nvCxnSpPr>
        <p:spPr>
          <a:xfrm>
            <a:off x="3918039" y="5282433"/>
            <a:ext cx="690136" cy="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pic>
        <p:nvPicPr>
          <p:cNvPr id="22" name="Picture 21" descr="A female Cyber Threat Guardian character holding a cell phone and ready to click it.">
            <a:extLst>
              <a:ext uri="{FF2B5EF4-FFF2-40B4-BE49-F238E27FC236}">
                <a16:creationId xmlns:a16="http://schemas.microsoft.com/office/drawing/2014/main" id="{EB2B1B8A-827D-47B3-8A93-21B33C93C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2277" y="3009489"/>
            <a:ext cx="2968601" cy="3370766"/>
          </a:xfrm>
          <a:prstGeom prst="rect">
            <a:avLst/>
          </a:prstGeom>
        </p:spPr>
      </p:pic>
    </p:spTree>
    <p:extLst>
      <p:ext uri="{BB962C8B-B14F-4D97-AF65-F5344CB8AC3E}">
        <p14:creationId xmlns:p14="http://schemas.microsoft.com/office/powerpoint/2010/main" val="2563685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8EC85-37E8-4C1A-B8A1-AE5C357957EF}"/>
              </a:ext>
            </a:extLst>
          </p:cNvPr>
          <p:cNvSpPr txBox="1">
            <a:spLocks noGrp="1"/>
          </p:cNvSpPr>
          <p:nvPr>
            <p:ph type="title" idx="4294967295"/>
          </p:nvPr>
        </p:nvSpPr>
        <p:spPr>
          <a:xfrm>
            <a:off x="838200" y="437322"/>
            <a:ext cx="812963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Card Types – Assets</a:t>
            </a:r>
          </a:p>
        </p:txBody>
      </p:sp>
      <p:sp>
        <p:nvSpPr>
          <p:cNvPr id="3" name="Content Placeholder 2">
            <a:extLst>
              <a:ext uri="{FF2B5EF4-FFF2-40B4-BE49-F238E27FC236}">
                <a16:creationId xmlns:a16="http://schemas.microsoft.com/office/drawing/2014/main" id="{7A4CAD34-953E-4F18-A5DB-19D18CE6678B}"/>
              </a:ext>
            </a:extLst>
          </p:cNvPr>
          <p:cNvSpPr>
            <a:spLocks noGrp="1"/>
          </p:cNvSpPr>
          <p:nvPr>
            <p:ph idx="1"/>
          </p:nvPr>
        </p:nvSpPr>
        <p:spPr>
          <a:xfrm>
            <a:off x="838199" y="1509207"/>
            <a:ext cx="10964159" cy="1073737"/>
          </a:xfrm>
        </p:spPr>
        <p:txBody>
          <a:bodyPr/>
          <a:lstStyle/>
          <a:p>
            <a:pPr marL="0" indent="0">
              <a:buNone/>
            </a:pPr>
            <a:r>
              <a:rPr lang="en-US" sz="2400" dirty="0">
                <a:latin typeface="Arial" panose="020B0604020202020204" pitchFamily="34" charset="0"/>
                <a:cs typeface="Arial" panose="020B0604020202020204" pitchFamily="34" charset="0"/>
              </a:rPr>
              <a:t>These cards represent the things you may have in your home like a desktop computer, cell phone, game console or private information about yourself. These are the cards you need to protect.</a:t>
            </a:r>
          </a:p>
        </p:txBody>
      </p:sp>
      <p:pic>
        <p:nvPicPr>
          <p:cNvPr id="13" name="Picture 12" descr="A blue Cell Phone asset card.">
            <a:extLst>
              <a:ext uri="{FF2B5EF4-FFF2-40B4-BE49-F238E27FC236}">
                <a16:creationId xmlns:a16="http://schemas.microsoft.com/office/drawing/2014/main" id="{73D6CD67-81B8-4A13-A237-045339552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655" y="3052912"/>
            <a:ext cx="2505461" cy="3419863"/>
          </a:xfrm>
          <a:prstGeom prst="rect">
            <a:avLst/>
          </a:prstGeom>
        </p:spPr>
      </p:pic>
      <p:pic>
        <p:nvPicPr>
          <p:cNvPr id="14" name="Picture 13" descr="A blue Computer asset card.">
            <a:extLst>
              <a:ext uri="{FF2B5EF4-FFF2-40B4-BE49-F238E27FC236}">
                <a16:creationId xmlns:a16="http://schemas.microsoft.com/office/drawing/2014/main" id="{967CC621-6F1C-47B6-89CA-64D7D4640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259" y="3052912"/>
            <a:ext cx="2505461" cy="3419863"/>
          </a:xfrm>
          <a:prstGeom prst="rect">
            <a:avLst/>
          </a:prstGeom>
        </p:spPr>
      </p:pic>
      <p:pic>
        <p:nvPicPr>
          <p:cNvPr id="23" name="Picture 22" descr="A blue Game Console asset card.">
            <a:extLst>
              <a:ext uri="{FF2B5EF4-FFF2-40B4-BE49-F238E27FC236}">
                <a16:creationId xmlns:a16="http://schemas.microsoft.com/office/drawing/2014/main" id="{E0228AD4-EDAF-4928-B87C-4FF45B3F6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052911"/>
            <a:ext cx="2505461" cy="3419863"/>
          </a:xfrm>
          <a:prstGeom prst="rect">
            <a:avLst/>
          </a:prstGeom>
        </p:spPr>
      </p:pic>
      <p:pic>
        <p:nvPicPr>
          <p:cNvPr id="24" name="Picture 23" descr="A blue Private Information asset card.">
            <a:extLst>
              <a:ext uri="{FF2B5EF4-FFF2-40B4-BE49-F238E27FC236}">
                <a16:creationId xmlns:a16="http://schemas.microsoft.com/office/drawing/2014/main" id="{A50AD4AD-9054-4E7C-8F7B-DE245A16D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5741" y="3052911"/>
            <a:ext cx="2505461" cy="3419863"/>
          </a:xfrm>
          <a:prstGeom prst="rect">
            <a:avLst/>
          </a:prstGeom>
        </p:spPr>
      </p:pic>
    </p:spTree>
    <p:extLst>
      <p:ext uri="{BB962C8B-B14F-4D97-AF65-F5344CB8AC3E}">
        <p14:creationId xmlns:p14="http://schemas.microsoft.com/office/powerpoint/2010/main" val="4022363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8EC85-37E8-4C1A-B8A1-AE5C357957EF}"/>
              </a:ext>
            </a:extLst>
          </p:cNvPr>
          <p:cNvSpPr txBox="1">
            <a:spLocks noGrp="1"/>
          </p:cNvSpPr>
          <p:nvPr>
            <p:ph type="title" idx="4294967295"/>
          </p:nvPr>
        </p:nvSpPr>
        <p:spPr>
          <a:xfrm>
            <a:off x="838200" y="437322"/>
            <a:ext cx="812963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Card Types – Defenses</a:t>
            </a:r>
          </a:p>
        </p:txBody>
      </p:sp>
      <p:sp>
        <p:nvSpPr>
          <p:cNvPr id="3" name="Content Placeholder 2">
            <a:extLst>
              <a:ext uri="{FF2B5EF4-FFF2-40B4-BE49-F238E27FC236}">
                <a16:creationId xmlns:a16="http://schemas.microsoft.com/office/drawing/2014/main" id="{7A4CAD34-953E-4F18-A5DB-19D18CE6678B}"/>
              </a:ext>
            </a:extLst>
          </p:cNvPr>
          <p:cNvSpPr>
            <a:spLocks noGrp="1"/>
          </p:cNvSpPr>
          <p:nvPr>
            <p:ph idx="1"/>
          </p:nvPr>
        </p:nvSpPr>
        <p:spPr>
          <a:xfrm>
            <a:off x="838199" y="1509207"/>
            <a:ext cx="10605941" cy="1073737"/>
          </a:xfrm>
        </p:spPr>
        <p:txBody>
          <a:bodyPr/>
          <a:lstStyle/>
          <a:p>
            <a:pPr marL="0" indent="0">
              <a:lnSpc>
                <a:spcPct val="100000"/>
              </a:lnSpc>
              <a:spcBef>
                <a:spcPts val="0"/>
              </a:spcBef>
              <a:buNone/>
            </a:pPr>
            <a:r>
              <a:rPr lang="en-US" sz="2400" dirty="0">
                <a:latin typeface="Arial" panose="020B0604020202020204" pitchFamily="34" charset="0"/>
                <a:cs typeface="Arial" panose="020B0604020202020204" pitchFamily="34" charset="0"/>
              </a:rPr>
              <a:t>Defense cards represent the systems used to protect devices, such as firewalls, anti-malware, encryption and education. These are the cards used to protect the asset cards. Defense cards will prevent the attack cards from removing asset cards.</a:t>
            </a:r>
          </a:p>
        </p:txBody>
      </p:sp>
      <p:pic>
        <p:nvPicPr>
          <p:cNvPr id="8" name="Picture 7" descr="A green Anti-malware defense card.">
            <a:extLst>
              <a:ext uri="{FF2B5EF4-FFF2-40B4-BE49-F238E27FC236}">
                <a16:creationId xmlns:a16="http://schemas.microsoft.com/office/drawing/2014/main" id="{2EDCF15A-B0B1-470A-9D45-81979DF18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654" y="3052911"/>
            <a:ext cx="2505461" cy="3419863"/>
          </a:xfrm>
          <a:prstGeom prst="rect">
            <a:avLst/>
          </a:prstGeom>
        </p:spPr>
      </p:pic>
      <p:pic>
        <p:nvPicPr>
          <p:cNvPr id="9" name="Picture 8" descr="A gree Education defense card.">
            <a:extLst>
              <a:ext uri="{FF2B5EF4-FFF2-40B4-BE49-F238E27FC236}">
                <a16:creationId xmlns:a16="http://schemas.microsoft.com/office/drawing/2014/main" id="{B7AC12DF-3C65-437F-A76B-C8CCF3473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259" y="3052911"/>
            <a:ext cx="2505461" cy="3419863"/>
          </a:xfrm>
          <a:prstGeom prst="rect">
            <a:avLst/>
          </a:prstGeom>
        </p:spPr>
      </p:pic>
      <p:pic>
        <p:nvPicPr>
          <p:cNvPr id="10" name="Picture 9" descr="A green Encryption defense card.">
            <a:extLst>
              <a:ext uri="{FF2B5EF4-FFF2-40B4-BE49-F238E27FC236}">
                <a16:creationId xmlns:a16="http://schemas.microsoft.com/office/drawing/2014/main" id="{68DFE061-959E-4699-B12A-547E0FFB2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052911"/>
            <a:ext cx="2505461" cy="3419863"/>
          </a:xfrm>
          <a:prstGeom prst="rect">
            <a:avLst/>
          </a:prstGeom>
        </p:spPr>
      </p:pic>
      <p:pic>
        <p:nvPicPr>
          <p:cNvPr id="11" name="Picture 10" descr="A green Firewall defense card.">
            <a:extLst>
              <a:ext uri="{FF2B5EF4-FFF2-40B4-BE49-F238E27FC236}">
                <a16:creationId xmlns:a16="http://schemas.microsoft.com/office/drawing/2014/main" id="{6C2966FC-DACD-4D27-8F0E-FF9F860201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5740" y="3052911"/>
            <a:ext cx="2505461" cy="3419863"/>
          </a:xfrm>
          <a:prstGeom prst="rect">
            <a:avLst/>
          </a:prstGeom>
        </p:spPr>
      </p:pic>
    </p:spTree>
    <p:extLst>
      <p:ext uri="{BB962C8B-B14F-4D97-AF65-F5344CB8AC3E}">
        <p14:creationId xmlns:p14="http://schemas.microsoft.com/office/powerpoint/2010/main" val="22223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8EC85-37E8-4C1A-B8A1-AE5C357957EF}"/>
              </a:ext>
            </a:extLst>
          </p:cNvPr>
          <p:cNvSpPr txBox="1">
            <a:spLocks noGrp="1"/>
          </p:cNvSpPr>
          <p:nvPr>
            <p:ph type="title" idx="4294967295"/>
          </p:nvPr>
        </p:nvSpPr>
        <p:spPr>
          <a:xfrm>
            <a:off x="838200" y="437322"/>
            <a:ext cx="812963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Card Types – Attacks</a:t>
            </a:r>
          </a:p>
        </p:txBody>
      </p:sp>
      <p:sp>
        <p:nvSpPr>
          <p:cNvPr id="3" name="Content Placeholder 2">
            <a:extLst>
              <a:ext uri="{FF2B5EF4-FFF2-40B4-BE49-F238E27FC236}">
                <a16:creationId xmlns:a16="http://schemas.microsoft.com/office/drawing/2014/main" id="{7A4CAD34-953E-4F18-A5DB-19D18CE6678B}"/>
              </a:ext>
            </a:extLst>
          </p:cNvPr>
          <p:cNvSpPr>
            <a:spLocks noGrp="1"/>
          </p:cNvSpPr>
          <p:nvPr>
            <p:ph idx="1"/>
          </p:nvPr>
        </p:nvSpPr>
        <p:spPr>
          <a:xfrm>
            <a:off x="838199" y="1509207"/>
            <a:ext cx="10605941" cy="1073737"/>
          </a:xfrm>
        </p:spPr>
        <p:txBody>
          <a:bodyPr/>
          <a:lstStyle/>
          <a:p>
            <a:pPr marL="0" indent="0">
              <a:buNone/>
            </a:pPr>
            <a:r>
              <a:rPr lang="en-US" sz="2400" dirty="0">
                <a:latin typeface="Arial" panose="020B0604020202020204" pitchFamily="34" charset="0"/>
                <a:cs typeface="Arial" panose="020B0604020202020204" pitchFamily="34" charset="0"/>
              </a:rPr>
              <a:t>Attack cards are represented by the various ways hackers, or bad guys, can harm computers, game consoles, mobile phones or steal private personal information. Attack cards will remove unprotected asset cards.</a:t>
            </a:r>
          </a:p>
        </p:txBody>
      </p:sp>
      <p:pic>
        <p:nvPicPr>
          <p:cNvPr id="12" name="Picture 11" descr="A red Cyber Attack card.">
            <a:extLst>
              <a:ext uri="{FF2B5EF4-FFF2-40B4-BE49-F238E27FC236}">
                <a16:creationId xmlns:a16="http://schemas.microsoft.com/office/drawing/2014/main" id="{058D0C5A-91EE-4E9A-A7FB-73AF66C4C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66" y="3052906"/>
            <a:ext cx="2505461" cy="3419863"/>
          </a:xfrm>
          <a:prstGeom prst="rect">
            <a:avLst/>
          </a:prstGeom>
        </p:spPr>
      </p:pic>
      <p:pic>
        <p:nvPicPr>
          <p:cNvPr id="13" name="Picture 12" descr="A red Hacker attack card.">
            <a:extLst>
              <a:ext uri="{FF2B5EF4-FFF2-40B4-BE49-F238E27FC236}">
                <a16:creationId xmlns:a16="http://schemas.microsoft.com/office/drawing/2014/main" id="{FB7A3AB7-4445-48B1-80F1-D74E541D3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659" y="3052911"/>
            <a:ext cx="2505461" cy="3419863"/>
          </a:xfrm>
          <a:prstGeom prst="rect">
            <a:avLst/>
          </a:prstGeom>
        </p:spPr>
      </p:pic>
      <p:pic>
        <p:nvPicPr>
          <p:cNvPr id="14" name="Picture 13" descr="A red Malware attack card.">
            <a:extLst>
              <a:ext uri="{FF2B5EF4-FFF2-40B4-BE49-F238E27FC236}">
                <a16:creationId xmlns:a16="http://schemas.microsoft.com/office/drawing/2014/main" id="{C2E824C3-4FB1-4615-9175-660351EA7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717" y="3052911"/>
            <a:ext cx="2505461" cy="3419863"/>
          </a:xfrm>
          <a:prstGeom prst="rect">
            <a:avLst/>
          </a:prstGeom>
        </p:spPr>
      </p:pic>
      <p:pic>
        <p:nvPicPr>
          <p:cNvPr id="15" name="Picture 14" descr="A red Phishing attack card.">
            <a:extLst>
              <a:ext uri="{FF2B5EF4-FFF2-40B4-BE49-F238E27FC236}">
                <a16:creationId xmlns:a16="http://schemas.microsoft.com/office/drawing/2014/main" id="{261EC429-817B-4C7E-945A-59F8B5F41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9592" y="3052911"/>
            <a:ext cx="2505461" cy="3419863"/>
          </a:xfrm>
          <a:prstGeom prst="rect">
            <a:avLst/>
          </a:prstGeom>
        </p:spPr>
      </p:pic>
      <p:pic>
        <p:nvPicPr>
          <p:cNvPr id="16" name="Picture 15" descr="A red Wireless Attack card.">
            <a:extLst>
              <a:ext uri="{FF2B5EF4-FFF2-40B4-BE49-F238E27FC236}">
                <a16:creationId xmlns:a16="http://schemas.microsoft.com/office/drawing/2014/main" id="{DFC5EFBB-AAEC-4944-8C40-9E019BF62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3650" y="3052906"/>
            <a:ext cx="2505461" cy="3419863"/>
          </a:xfrm>
          <a:prstGeom prst="rect">
            <a:avLst/>
          </a:prstGeom>
        </p:spPr>
      </p:pic>
    </p:spTree>
    <p:extLst>
      <p:ext uri="{BB962C8B-B14F-4D97-AF65-F5344CB8AC3E}">
        <p14:creationId xmlns:p14="http://schemas.microsoft.com/office/powerpoint/2010/main" val="3700272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8BC532-6588-46B2-9BC7-36F666A88C6C}"/>
              </a:ext>
              <a:ext uri="{C183D7F6-B498-43B3-948B-1728B52AA6E4}">
                <adec:decorative xmlns:adec="http://schemas.microsoft.com/office/drawing/2017/decorative" val="1"/>
              </a:ext>
            </a:extLst>
          </p:cNvPr>
          <p:cNvSpPr/>
          <p:nvPr/>
        </p:nvSpPr>
        <p:spPr>
          <a:xfrm>
            <a:off x="6928701" y="-1"/>
            <a:ext cx="5266441" cy="6288657"/>
          </a:xfrm>
          <a:prstGeom prst="rect">
            <a:avLst/>
          </a:prstGeom>
          <a:solidFill>
            <a:srgbClr val="E3E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8CF5282-F67A-489B-87D3-1053D66A0335}"/>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Icon Categories</a:t>
            </a:r>
          </a:p>
        </p:txBody>
      </p:sp>
      <p:sp>
        <p:nvSpPr>
          <p:cNvPr id="2" name="Subtitle 1">
            <a:extLst>
              <a:ext uri="{FF2B5EF4-FFF2-40B4-BE49-F238E27FC236}">
                <a16:creationId xmlns:a16="http://schemas.microsoft.com/office/drawing/2014/main" id="{12D6582E-E331-4A20-B3B7-E1B94B70E286}"/>
              </a:ext>
            </a:extLst>
          </p:cNvPr>
          <p:cNvSpPr>
            <a:spLocks noGrp="1"/>
          </p:cNvSpPr>
          <p:nvPr>
            <p:ph type="subTitle" idx="1"/>
          </p:nvPr>
        </p:nvSpPr>
        <p:spPr>
          <a:xfrm>
            <a:off x="838200" y="1462676"/>
            <a:ext cx="5553974" cy="3118751"/>
          </a:xfrm>
        </p:spPr>
        <p:txBody>
          <a:bodyPr/>
          <a:lstStyle/>
          <a:p>
            <a:r>
              <a:rPr lang="en-US" dirty="0">
                <a:latin typeface="Arial" panose="020B0604020202020204" pitchFamily="34" charset="0"/>
                <a:cs typeface="Arial" panose="020B0604020202020204" pitchFamily="34" charset="0"/>
              </a:rPr>
              <a:t>Players use the category icon to matchup their cards when attempting to play them.</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Card categories are represented by the following four icons to the right:</a:t>
            </a:r>
          </a:p>
        </p:txBody>
      </p:sp>
      <p:pic>
        <p:nvPicPr>
          <p:cNvPr id="9" name="Picture 8" descr="A blue bubble with a shield icon to represent the software used with computers and devices.">
            <a:extLst>
              <a:ext uri="{FF2B5EF4-FFF2-40B4-BE49-F238E27FC236}">
                <a16:creationId xmlns:a16="http://schemas.microsoft.com/office/drawing/2014/main" id="{D5F0DB53-F6C2-45B0-B25F-EF7E01A8182F}"/>
              </a:ext>
            </a:extLst>
          </p:cNvPr>
          <p:cNvPicPr>
            <a:picLocks noChangeAspect="1"/>
          </p:cNvPicPr>
          <p:nvPr/>
        </p:nvPicPr>
        <p:blipFill rotWithShape="1">
          <a:blip r:embed="rId3"/>
          <a:srcRect l="62236" t="46636" r="27852" b="38650"/>
          <a:stretch/>
        </p:blipFill>
        <p:spPr>
          <a:xfrm>
            <a:off x="7473941" y="295742"/>
            <a:ext cx="3774784" cy="1575822"/>
          </a:xfrm>
          <a:prstGeom prst="rect">
            <a:avLst/>
          </a:prstGeom>
        </p:spPr>
      </p:pic>
      <p:pic>
        <p:nvPicPr>
          <p:cNvPr id="10" name="Picture 9" descr="A blue bubble with a lock icon to represent the hardware used with computers and devices.">
            <a:extLst>
              <a:ext uri="{FF2B5EF4-FFF2-40B4-BE49-F238E27FC236}">
                <a16:creationId xmlns:a16="http://schemas.microsoft.com/office/drawing/2014/main" id="{F99151BA-4AD0-4CA0-A9C4-9075C7A7F4DB}"/>
              </a:ext>
            </a:extLst>
          </p:cNvPr>
          <p:cNvPicPr>
            <a:picLocks noChangeAspect="1"/>
          </p:cNvPicPr>
          <p:nvPr/>
        </p:nvPicPr>
        <p:blipFill rotWithShape="1">
          <a:blip r:embed="rId3"/>
          <a:srcRect l="62151" t="62463" r="27812" b="25601"/>
          <a:stretch/>
        </p:blipFill>
        <p:spPr>
          <a:xfrm>
            <a:off x="7483368" y="1769210"/>
            <a:ext cx="3822266" cy="1278333"/>
          </a:xfrm>
          <a:prstGeom prst="rect">
            <a:avLst/>
          </a:prstGeom>
        </p:spPr>
      </p:pic>
      <p:pic>
        <p:nvPicPr>
          <p:cNvPr id="8" name="Picture 7" descr="A blue bubble with a house icon centered to represent the private information that can be found on computers and devices.">
            <a:extLst>
              <a:ext uri="{FF2B5EF4-FFF2-40B4-BE49-F238E27FC236}">
                <a16:creationId xmlns:a16="http://schemas.microsoft.com/office/drawing/2014/main" id="{61CA6962-9995-4164-B2E0-9681969C1C89}"/>
              </a:ext>
            </a:extLst>
          </p:cNvPr>
          <p:cNvPicPr>
            <a:picLocks noChangeAspect="1"/>
          </p:cNvPicPr>
          <p:nvPr/>
        </p:nvPicPr>
        <p:blipFill rotWithShape="1">
          <a:blip r:embed="rId3"/>
          <a:srcRect l="72075" t="46636" r="17203" b="39324"/>
          <a:stretch/>
        </p:blipFill>
        <p:spPr>
          <a:xfrm>
            <a:off x="7531534" y="3077812"/>
            <a:ext cx="4083105" cy="1503615"/>
          </a:xfrm>
          <a:prstGeom prst="rect">
            <a:avLst/>
          </a:prstGeom>
        </p:spPr>
      </p:pic>
      <p:pic>
        <p:nvPicPr>
          <p:cNvPr id="7" name="Picture 6" descr="A blue bubble with a wireless icon centered to represent wireless applications with computers and devices.">
            <a:extLst>
              <a:ext uri="{FF2B5EF4-FFF2-40B4-BE49-F238E27FC236}">
                <a16:creationId xmlns:a16="http://schemas.microsoft.com/office/drawing/2014/main" id="{911D2484-2A36-4ED8-8F3D-131654F8BC56}"/>
              </a:ext>
            </a:extLst>
          </p:cNvPr>
          <p:cNvPicPr>
            <a:picLocks noChangeAspect="1"/>
          </p:cNvPicPr>
          <p:nvPr/>
        </p:nvPicPr>
        <p:blipFill rotWithShape="1">
          <a:blip r:embed="rId3"/>
          <a:srcRect l="71717" t="61221" r="17203" b="24740"/>
          <a:stretch/>
        </p:blipFill>
        <p:spPr>
          <a:xfrm>
            <a:off x="7395251" y="4581427"/>
            <a:ext cx="4219388" cy="1503616"/>
          </a:xfrm>
          <a:prstGeom prst="rect">
            <a:avLst/>
          </a:prstGeom>
        </p:spPr>
      </p:pic>
    </p:spTree>
    <p:extLst>
      <p:ext uri="{BB962C8B-B14F-4D97-AF65-F5344CB8AC3E}">
        <p14:creationId xmlns:p14="http://schemas.microsoft.com/office/powerpoint/2010/main" val="78269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C7A6DE3-A695-421B-9062-E9CE006ACBD9}"/>
              </a:ext>
            </a:extLst>
          </p:cNvPr>
          <p:cNvSpPr txBox="1">
            <a:spLocks noGrp="1"/>
          </p:cNvSpPr>
          <p:nvPr>
            <p:ph type="title" idx="4294967295"/>
          </p:nvPr>
        </p:nvSpPr>
        <p:spPr>
          <a:xfrm>
            <a:off x="838200" y="437322"/>
            <a:ext cx="670324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Game Setup &amp; Rules (Grades 2+)</a:t>
            </a:r>
          </a:p>
        </p:txBody>
      </p:sp>
      <p:sp>
        <p:nvSpPr>
          <p:cNvPr id="12" name="Subtitle 1">
            <a:extLst>
              <a:ext uri="{FF2B5EF4-FFF2-40B4-BE49-F238E27FC236}">
                <a16:creationId xmlns:a16="http://schemas.microsoft.com/office/drawing/2014/main" id="{8E4999F0-AADF-4A89-A3AF-8E322194C125}"/>
              </a:ext>
            </a:extLst>
          </p:cNvPr>
          <p:cNvSpPr txBox="1">
            <a:spLocks/>
          </p:cNvSpPr>
          <p:nvPr/>
        </p:nvSpPr>
        <p:spPr>
          <a:xfrm>
            <a:off x="838199" y="1462676"/>
            <a:ext cx="10379697" cy="10354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latin typeface="Arial" panose="020B0604020202020204" pitchFamily="34" charset="0"/>
                <a:cs typeface="Arial" panose="020B0604020202020204" pitchFamily="34" charset="0"/>
              </a:rPr>
              <a:t>Shuffle the deck of cards. Once the deck is shuffled, the deck is set to the side of the playing area. This is called the draw pile.</a:t>
            </a:r>
          </a:p>
        </p:txBody>
      </p:sp>
      <p:sp>
        <p:nvSpPr>
          <p:cNvPr id="28" name="Rectangle: Rounded Corners 27">
            <a:extLst>
              <a:ext uri="{FF2B5EF4-FFF2-40B4-BE49-F238E27FC236}">
                <a16:creationId xmlns:a16="http://schemas.microsoft.com/office/drawing/2014/main" id="{8A511985-6A7E-47A4-A486-1A8FC4465A7D}"/>
              </a:ext>
            </a:extLst>
          </p:cNvPr>
          <p:cNvSpPr/>
          <p:nvPr/>
        </p:nvSpPr>
        <p:spPr>
          <a:xfrm>
            <a:off x="1830645" y="2758032"/>
            <a:ext cx="1031846" cy="13506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Draw</a:t>
            </a:r>
          </a:p>
          <a:p>
            <a:pPr algn="ctr"/>
            <a:r>
              <a:rPr lang="en-US" dirty="0"/>
              <a:t>Pile</a:t>
            </a:r>
          </a:p>
        </p:txBody>
      </p:sp>
      <p:sp>
        <p:nvSpPr>
          <p:cNvPr id="29" name="Rectangle: Rounded Corners 28">
            <a:extLst>
              <a:ext uri="{FF2B5EF4-FFF2-40B4-BE49-F238E27FC236}">
                <a16:creationId xmlns:a16="http://schemas.microsoft.com/office/drawing/2014/main" id="{55216A8C-2269-4174-8426-A2C8CE95869B}"/>
              </a:ext>
            </a:extLst>
          </p:cNvPr>
          <p:cNvSpPr/>
          <p:nvPr/>
        </p:nvSpPr>
        <p:spPr>
          <a:xfrm>
            <a:off x="9362304" y="2758033"/>
            <a:ext cx="1031846" cy="13506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Discard</a:t>
            </a:r>
          </a:p>
          <a:p>
            <a:pPr algn="ctr"/>
            <a:r>
              <a:rPr lang="en-US" dirty="0"/>
              <a:t>Pile</a:t>
            </a:r>
          </a:p>
        </p:txBody>
      </p:sp>
      <p:grpSp>
        <p:nvGrpSpPr>
          <p:cNvPr id="2" name="Group 1">
            <a:extLst>
              <a:ext uri="{FF2B5EF4-FFF2-40B4-BE49-F238E27FC236}">
                <a16:creationId xmlns:a16="http://schemas.microsoft.com/office/drawing/2014/main" id="{C2F196CB-28D9-8569-2B76-13E2519DF9CE}"/>
              </a:ext>
            </a:extLst>
          </p:cNvPr>
          <p:cNvGrpSpPr/>
          <p:nvPr/>
        </p:nvGrpSpPr>
        <p:grpSpPr>
          <a:xfrm>
            <a:off x="4136132" y="5107185"/>
            <a:ext cx="3958168" cy="1350818"/>
            <a:chOff x="4136132" y="5107185"/>
            <a:chExt cx="3958168" cy="1350818"/>
          </a:xfrm>
        </p:grpSpPr>
        <p:sp>
          <p:nvSpPr>
            <p:cNvPr id="30" name="Rectangle: Rounded Corners 29">
              <a:extLst>
                <a:ext uri="{FF2B5EF4-FFF2-40B4-BE49-F238E27FC236}">
                  <a16:creationId xmlns:a16="http://schemas.microsoft.com/office/drawing/2014/main" id="{B3D11136-ECCF-4A9A-8895-FFA301243C94}"/>
                </a:ext>
              </a:extLst>
            </p:cNvPr>
            <p:cNvSpPr/>
            <p:nvPr/>
          </p:nvSpPr>
          <p:spPr>
            <a:xfrm>
              <a:off x="4136132" y="5107374"/>
              <a:ext cx="1031846" cy="1350629"/>
            </a:xfrm>
            <a:prstGeom prst="roundRect">
              <a:avLst/>
            </a:prstGeom>
            <a:solidFill>
              <a:srgbClr val="0070C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Player’s</a:t>
              </a:r>
            </a:p>
            <a:p>
              <a:pPr algn="ctr"/>
              <a:r>
                <a:rPr lang="en-US" dirty="0"/>
                <a:t>Asset</a:t>
              </a:r>
            </a:p>
            <a:p>
              <a:pPr algn="ctr"/>
              <a:r>
                <a:rPr lang="en-US" dirty="0"/>
                <a:t>Card</a:t>
              </a:r>
            </a:p>
          </p:txBody>
        </p:sp>
        <p:sp>
          <p:nvSpPr>
            <p:cNvPr id="31" name="Rectangle: Rounded Corners 30">
              <a:extLst>
                <a:ext uri="{FF2B5EF4-FFF2-40B4-BE49-F238E27FC236}">
                  <a16:creationId xmlns:a16="http://schemas.microsoft.com/office/drawing/2014/main" id="{5D838934-9509-40B5-9F82-D9522241C130}"/>
                </a:ext>
              </a:extLst>
            </p:cNvPr>
            <p:cNvSpPr/>
            <p:nvPr/>
          </p:nvSpPr>
          <p:spPr>
            <a:xfrm>
              <a:off x="5599293" y="5107185"/>
              <a:ext cx="1031846" cy="1350629"/>
            </a:xfrm>
            <a:prstGeom prst="roundRect">
              <a:avLst/>
            </a:prstGeom>
            <a:solidFill>
              <a:srgbClr val="0070C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Player’s</a:t>
              </a:r>
            </a:p>
            <a:p>
              <a:pPr algn="ctr"/>
              <a:r>
                <a:rPr lang="en-US" dirty="0"/>
                <a:t>Asset</a:t>
              </a:r>
            </a:p>
            <a:p>
              <a:pPr algn="ctr"/>
              <a:r>
                <a:rPr lang="en-US" dirty="0"/>
                <a:t>Card</a:t>
              </a:r>
            </a:p>
          </p:txBody>
        </p:sp>
        <p:sp>
          <p:nvSpPr>
            <p:cNvPr id="32" name="Rectangle: Rounded Corners 31">
              <a:extLst>
                <a:ext uri="{FF2B5EF4-FFF2-40B4-BE49-F238E27FC236}">
                  <a16:creationId xmlns:a16="http://schemas.microsoft.com/office/drawing/2014/main" id="{3F9ECAF6-E81C-491D-8E25-FE7C321A156D}"/>
                </a:ext>
              </a:extLst>
            </p:cNvPr>
            <p:cNvSpPr/>
            <p:nvPr/>
          </p:nvSpPr>
          <p:spPr>
            <a:xfrm>
              <a:off x="7062454" y="5107185"/>
              <a:ext cx="1031846" cy="1350629"/>
            </a:xfrm>
            <a:prstGeom prst="roundRect">
              <a:avLst/>
            </a:prstGeom>
            <a:solidFill>
              <a:srgbClr val="0070C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Player’s</a:t>
              </a:r>
            </a:p>
            <a:p>
              <a:pPr algn="ctr"/>
              <a:r>
                <a:rPr lang="en-US" dirty="0"/>
                <a:t>Asset</a:t>
              </a:r>
            </a:p>
            <a:p>
              <a:pPr algn="ctr"/>
              <a:r>
                <a:rPr lang="en-US" dirty="0"/>
                <a:t>Card</a:t>
              </a:r>
            </a:p>
          </p:txBody>
        </p:sp>
      </p:grpSp>
      <p:grpSp>
        <p:nvGrpSpPr>
          <p:cNvPr id="3" name="Group 2">
            <a:extLst>
              <a:ext uri="{FF2B5EF4-FFF2-40B4-BE49-F238E27FC236}">
                <a16:creationId xmlns:a16="http://schemas.microsoft.com/office/drawing/2014/main" id="{8665730B-DCC3-C6A4-A8AB-19A3DC599C72}"/>
              </a:ext>
            </a:extLst>
          </p:cNvPr>
          <p:cNvGrpSpPr/>
          <p:nvPr/>
        </p:nvGrpSpPr>
        <p:grpSpPr>
          <a:xfrm>
            <a:off x="4120752" y="3451614"/>
            <a:ext cx="4006737" cy="1336600"/>
            <a:chOff x="4120752" y="3451614"/>
            <a:chExt cx="4006737" cy="1336600"/>
          </a:xfrm>
        </p:grpSpPr>
        <p:sp>
          <p:nvSpPr>
            <p:cNvPr id="33" name="Rectangle: Rounded Corners 32">
              <a:extLst>
                <a:ext uri="{FF2B5EF4-FFF2-40B4-BE49-F238E27FC236}">
                  <a16:creationId xmlns:a16="http://schemas.microsoft.com/office/drawing/2014/main" id="{3D768B03-BD8F-438F-8776-4200071DD2AD}"/>
                </a:ext>
              </a:extLst>
            </p:cNvPr>
            <p:cNvSpPr/>
            <p:nvPr/>
          </p:nvSpPr>
          <p:spPr>
            <a:xfrm>
              <a:off x="4120752" y="3451614"/>
              <a:ext cx="1047226" cy="1336599"/>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Player’s</a:t>
              </a:r>
            </a:p>
            <a:p>
              <a:pPr algn="ctr"/>
              <a:r>
                <a:rPr lang="en-US" dirty="0"/>
                <a:t>Defense</a:t>
              </a:r>
            </a:p>
            <a:p>
              <a:pPr algn="ctr"/>
              <a:r>
                <a:rPr lang="en-US" dirty="0"/>
                <a:t>Card</a:t>
              </a:r>
            </a:p>
          </p:txBody>
        </p:sp>
        <p:sp>
          <p:nvSpPr>
            <p:cNvPr id="34" name="Rectangle: Rounded Corners 33">
              <a:extLst>
                <a:ext uri="{FF2B5EF4-FFF2-40B4-BE49-F238E27FC236}">
                  <a16:creationId xmlns:a16="http://schemas.microsoft.com/office/drawing/2014/main" id="{DAB32E67-F8D1-4968-B117-3FC2637D5D26}"/>
                </a:ext>
              </a:extLst>
            </p:cNvPr>
            <p:cNvSpPr/>
            <p:nvPr/>
          </p:nvSpPr>
          <p:spPr>
            <a:xfrm>
              <a:off x="7080263" y="3451615"/>
              <a:ext cx="1047226" cy="1336599"/>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Player’s</a:t>
              </a:r>
            </a:p>
            <a:p>
              <a:pPr algn="ctr"/>
              <a:r>
                <a:rPr lang="en-US" dirty="0"/>
                <a:t>Defense</a:t>
              </a:r>
            </a:p>
            <a:p>
              <a:pPr algn="ctr"/>
              <a:r>
                <a:rPr lang="en-US" dirty="0"/>
                <a:t>Card</a:t>
              </a:r>
            </a:p>
          </p:txBody>
        </p:sp>
      </p:grpSp>
    </p:spTree>
    <p:extLst>
      <p:ext uri="{BB962C8B-B14F-4D97-AF65-F5344CB8AC3E}">
        <p14:creationId xmlns:p14="http://schemas.microsoft.com/office/powerpoint/2010/main" val="3911351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6430E0DD140F488A4959824BE4A7A8" ma:contentTypeVersion="18" ma:contentTypeDescription="Create a new document." ma:contentTypeScope="" ma:versionID="0730c5db13f3d1f37fcb3053c4a08612">
  <xsd:schema xmlns:xsd="http://www.w3.org/2001/XMLSchema" xmlns:xs="http://www.w3.org/2001/XMLSchema" xmlns:p="http://schemas.microsoft.com/office/2006/metadata/properties" xmlns:ns2="7e699395-a314-4c32-bf3f-a36da288469c" xmlns:ns3="6d4ad29e-7ea4-453c-8461-b024e9c32bf7" targetNamespace="http://schemas.microsoft.com/office/2006/metadata/properties" ma:root="true" ma:fieldsID="e29a30e7b80c99777adb7674863b8ad5" ns2:_="" ns3:_="">
    <xsd:import namespace="7e699395-a314-4c32-bf3f-a36da288469c"/>
    <xsd:import namespace="6d4ad29e-7ea4-453c-8461-b024e9c32bf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699395-a314-4c32-bf3f-a36da288469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a551e8c-f8b1-46a8-906e-f13ad16edb7b}" ma:internalName="TaxCatchAll" ma:showField="CatchAllData" ma:web="7e699395-a314-4c32-bf3f-a36da28846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4ad29e-7ea4-453c-8461-b024e9c32bf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e2460c1-68ac-49f9-8926-f1c18bc8cf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d4ad29e-7ea4-453c-8461-b024e9c32bf7">
      <Terms xmlns="http://schemas.microsoft.com/office/infopath/2007/PartnerControls"/>
    </lcf76f155ced4ddcb4097134ff3c332f>
    <TaxCatchAll xmlns="7e699395-a314-4c32-bf3f-a36da288469c" xsi:nil="true"/>
  </documentManagement>
</p:properties>
</file>

<file path=customXml/itemProps1.xml><?xml version="1.0" encoding="utf-8"?>
<ds:datastoreItem xmlns:ds="http://schemas.openxmlformats.org/officeDocument/2006/customXml" ds:itemID="{4E1E5360-B71C-476F-8F3B-4A80BFE46B83}"/>
</file>

<file path=customXml/itemProps2.xml><?xml version="1.0" encoding="utf-8"?>
<ds:datastoreItem xmlns:ds="http://schemas.openxmlformats.org/officeDocument/2006/customXml" ds:itemID="{4561EBAF-78B7-44F8-B822-FEE3EF864AD0}"/>
</file>

<file path=customXml/itemProps3.xml><?xml version="1.0" encoding="utf-8"?>
<ds:datastoreItem xmlns:ds="http://schemas.openxmlformats.org/officeDocument/2006/customXml" ds:itemID="{4D8C3A96-04E3-4752-B9AE-3BAF5C76355D}"/>
</file>

<file path=customXml/itemProps4.xml><?xml version="1.0" encoding="utf-8"?>
<ds:datastoreItem xmlns:ds="http://schemas.openxmlformats.org/officeDocument/2006/customXml" ds:itemID="{D47DFD38-582C-4DA6-8B52-B7C04777005D}"/>
</file>

<file path=docProps/app.xml><?xml version="1.0" encoding="utf-8"?>
<Properties xmlns="http://schemas.openxmlformats.org/officeDocument/2006/extended-properties" xmlns:vt="http://schemas.openxmlformats.org/officeDocument/2006/docPropsVTypes">
  <TotalTime>2928</TotalTime>
  <Words>932</Words>
  <Application>Microsoft Office PowerPoint</Application>
  <PresentationFormat>Widescreen</PresentationFormat>
  <Paragraphs>92</Paragraphs>
  <Slides>17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Black</vt:lpstr>
      <vt:lpstr>Calibri</vt:lpstr>
      <vt:lpstr>Wingdings</vt:lpstr>
      <vt:lpstr>Office Theme</vt:lpstr>
      <vt:lpstr>Learn to Play  Cyber Threat Guardian</vt:lpstr>
      <vt:lpstr>Core Concept of Cyber Threat Guardian</vt:lpstr>
      <vt:lpstr>What do the cards do?</vt:lpstr>
      <vt:lpstr>Anatomy of a Card</vt:lpstr>
      <vt:lpstr>Card Types – Assets</vt:lpstr>
      <vt:lpstr>Card Types – Defenses</vt:lpstr>
      <vt:lpstr>Card Types – Attacks</vt:lpstr>
      <vt:lpstr>Icon Categories</vt:lpstr>
      <vt:lpstr>Game Setup &amp; Rules (Grades 2+)</vt:lpstr>
      <vt:lpstr>Game Setup &amp; Rules  (Grades 2+)</vt:lpstr>
      <vt:lpstr>Game Play Layout</vt:lpstr>
      <vt:lpstr>Getting Started: Step 1</vt:lpstr>
      <vt:lpstr>If the card is a blue asset card, the player places the card in front of them in the playing area. If the card is a green defense card, the player places the card in front/above any blue asset card with the same category icon in their playing area that does not already have a green defense card protecting it.</vt:lpstr>
      <vt:lpstr>Getting Started: Let’s Illustrate </vt:lpstr>
      <vt:lpstr>Continued Play and End of Game</vt:lpstr>
      <vt:lpstr>Scoring: It’s Simple!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Julina Macy</dc:creator>
  <cp:lastModifiedBy>Julina Macy</cp:lastModifiedBy>
  <cp:revision>11</cp:revision>
  <dcterms:created xsi:type="dcterms:W3CDTF">2024-06-13T14:02:54Z</dcterms:created>
  <dcterms:modified xsi:type="dcterms:W3CDTF">2026-04-10T20:58:52Z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0x010100EB6430E0DD140F488A4959824BE4A7A8</vt:lpwstr>
  </property>
</Properties>
</file>