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changesInfos/changesInfo1.xml" ContentType="application/vnd.ms-powerpoint.changesinfo+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revisionInfo.xml" ContentType="application/vnd.ms-powerpoint.revisioninfo+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260" r:id="rId3"/>
    <p:sldId id="259" r:id="rId4"/>
    <p:sldId id="261" r:id="rId5"/>
    <p:sldId id="262" r:id="rId6"/>
    <p:sldId id="268" r:id="rId7"/>
    <p:sldId id="266" r:id="rId8"/>
    <p:sldId id="267" r:id="rId9"/>
    <p:sldId id="269" r:id="rId10"/>
    <p:sldId id="270" r:id="rId11"/>
    <p:sldId id="271" r:id="rId12"/>
    <p:sldId id="272" r:id="rId13"/>
    <p:sldId id="273" r:id="rId14"/>
    <p:sldId id="274" r:id="rId15"/>
    <p:sldId id="278" r:id="rId16"/>
    <p:sldId id="281" r:id="rId17"/>
    <p:sldId id="280" r:id="rId18"/>
    <p:sldId id="279" r:id="rId19"/>
    <p:sldId id="277" r:id="rId20"/>
    <p:sldId id="276" r:id="rId21"/>
    <p:sldId id="275" r:id="rId22"/>
    <p:sldId id="263" r:id="rId23"/>
    <p:sldId id="264" r:id="rId24"/>
    <p:sldId id="285" r:id="rId25"/>
    <p:sldId id="282" r:id="rId26"/>
    <p:sldId id="283" r:id="rId27"/>
    <p:sldId id="258"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Learn to Play Cyber Threat Defender" id="{FADADEC8-879C-42E6-BF71-C841EEC7AB92}">
          <p14:sldIdLst>
            <p14:sldId id="256"/>
            <p14:sldId id="260"/>
            <p14:sldId id="259"/>
            <p14:sldId id="261"/>
            <p14:sldId id="262"/>
            <p14:sldId id="268"/>
            <p14:sldId id="266"/>
            <p14:sldId id="267"/>
            <p14:sldId id="269"/>
            <p14:sldId id="270"/>
            <p14:sldId id="271"/>
            <p14:sldId id="272"/>
            <p14:sldId id="273"/>
            <p14:sldId id="274"/>
            <p14:sldId id="278"/>
            <p14:sldId id="281"/>
            <p14:sldId id="280"/>
            <p14:sldId id="279"/>
            <p14:sldId id="277"/>
            <p14:sldId id="276"/>
            <p14:sldId id="275"/>
            <p14:sldId id="263"/>
            <p14:sldId id="264"/>
            <p14:sldId id="285"/>
            <p14:sldId id="282"/>
            <p14:sldId id="283"/>
            <p14:sldId id="25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2438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964BF84-D4C7-4DD5-8BBD-EF6E44B4664E}" v="231" dt="2026-03-05T14:40:44.6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667" autoAdjust="0"/>
    <p:restoredTop sz="89894" autoAdjust="0"/>
  </p:normalViewPr>
  <p:slideViewPr>
    <p:cSldViewPr snapToGrid="0">
      <p:cViewPr varScale="1">
        <p:scale>
          <a:sx n="99" d="100"/>
          <a:sy n="99" d="100"/>
        </p:scale>
        <p:origin x="282"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ustomXml" Target="../customXml/item4.xml"/><Relationship Id="rId21" Type="http://schemas.openxmlformats.org/officeDocument/2006/relationships/slide" Target="slides/slide20.xml"/><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38"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37"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lina Macy" userId="3d2f8cda-161d-4201-847b-71fb943e9dc2" providerId="ADAL" clId="{7781E378-7A93-4F28-BD14-AC69EE381049}"/>
    <pc:docChg chg="undo custSel modSld modMainMaster modSection">
      <pc:chgData name="Julina Macy" userId="3d2f8cda-161d-4201-847b-71fb943e9dc2" providerId="ADAL" clId="{7781E378-7A93-4F28-BD14-AC69EE381049}" dt="2026-03-05T14:41:37.121" v="4702" actId="962"/>
      <pc:docMkLst>
        <pc:docMk/>
      </pc:docMkLst>
      <pc:sldChg chg="modSp mod">
        <pc:chgData name="Julina Macy" userId="3d2f8cda-161d-4201-847b-71fb943e9dc2" providerId="ADAL" clId="{7781E378-7A93-4F28-BD14-AC69EE381049}" dt="2026-03-03T22:46:13.118" v="52" actId="33553"/>
        <pc:sldMkLst>
          <pc:docMk/>
          <pc:sldMk cId="970949507" sldId="256"/>
        </pc:sldMkLst>
        <pc:spChg chg="mod">
          <ac:chgData name="Julina Macy" userId="3d2f8cda-161d-4201-847b-71fb943e9dc2" providerId="ADAL" clId="{7781E378-7A93-4F28-BD14-AC69EE381049}" dt="2026-03-03T22:46:13.118" v="52" actId="33553"/>
          <ac:spMkLst>
            <pc:docMk/>
            <pc:sldMk cId="970949507" sldId="256"/>
            <ac:spMk id="6" creationId="{82FC8BC4-93DC-4827-954F-C2FF0DEE4E9E}"/>
          </ac:spMkLst>
        </pc:spChg>
      </pc:sldChg>
      <pc:sldChg chg="addSp modSp mod">
        <pc:chgData name="Julina Macy" userId="3d2f8cda-161d-4201-847b-71fb943e9dc2" providerId="ADAL" clId="{7781E378-7A93-4F28-BD14-AC69EE381049}" dt="2026-03-03T23:01:39.132" v="241" actId="13244"/>
        <pc:sldMkLst>
          <pc:docMk/>
          <pc:sldMk cId="1019029100" sldId="258"/>
        </pc:sldMkLst>
        <pc:spChg chg="add mod">
          <ac:chgData name="Julina Macy" userId="3d2f8cda-161d-4201-847b-71fb943e9dc2" providerId="ADAL" clId="{7781E378-7A93-4F28-BD14-AC69EE381049}" dt="2026-03-03T22:48:56.622" v="145" actId="1076"/>
          <ac:spMkLst>
            <pc:docMk/>
            <pc:sldMk cId="1019029100" sldId="258"/>
            <ac:spMk id="2" creationId="{F4AEF528-E3DE-25D8-8539-E892F416F113}"/>
          </ac:spMkLst>
        </pc:spChg>
        <pc:spChg chg="ord">
          <ac:chgData name="Julina Macy" userId="3d2f8cda-161d-4201-847b-71fb943e9dc2" providerId="ADAL" clId="{7781E378-7A93-4F28-BD14-AC69EE381049}" dt="2026-03-03T23:01:39.132" v="241" actId="13244"/>
          <ac:spMkLst>
            <pc:docMk/>
            <pc:sldMk cId="1019029100" sldId="258"/>
            <ac:spMk id="3" creationId="{E324FDE2-E8EE-48F8-90D1-5AF3E534F20D}"/>
          </ac:spMkLst>
        </pc:spChg>
      </pc:sldChg>
      <pc:sldChg chg="modSp mod">
        <pc:chgData name="Julina Macy" userId="3d2f8cda-161d-4201-847b-71fb943e9dc2" providerId="ADAL" clId="{7781E378-7A93-4F28-BD14-AC69EE381049}" dt="2026-03-03T23:04:37.403" v="470" actId="962"/>
        <pc:sldMkLst>
          <pc:docMk/>
          <pc:sldMk cId="3911632104" sldId="259"/>
        </pc:sldMkLst>
        <pc:spChg chg="ord">
          <ac:chgData name="Julina Macy" userId="3d2f8cda-161d-4201-847b-71fb943e9dc2" providerId="ADAL" clId="{7781E378-7A93-4F28-BD14-AC69EE381049}" dt="2026-03-03T22:49:36.132" v="148" actId="13244"/>
          <ac:spMkLst>
            <pc:docMk/>
            <pc:sldMk cId="3911632104" sldId="259"/>
            <ac:spMk id="3" creationId="{7A4CAD34-953E-4F18-A5DB-19D18CE6678B}"/>
          </ac:spMkLst>
        </pc:spChg>
        <pc:spChg chg="mod">
          <ac:chgData name="Julina Macy" userId="3d2f8cda-161d-4201-847b-71fb943e9dc2" providerId="ADAL" clId="{7781E378-7A93-4F28-BD14-AC69EE381049}" dt="2026-03-03T22:46:18.166" v="54" actId="33553"/>
          <ac:spMkLst>
            <pc:docMk/>
            <pc:sldMk cId="3911632104" sldId="259"/>
            <ac:spMk id="4" creationId="{5218EC85-37E8-4C1A-B8A1-AE5C357957EF}"/>
          </ac:spMkLst>
        </pc:spChg>
        <pc:picChg chg="mod">
          <ac:chgData name="Julina Macy" userId="3d2f8cda-161d-4201-847b-71fb943e9dc2" providerId="ADAL" clId="{7781E378-7A93-4F28-BD14-AC69EE381049}" dt="2026-03-03T23:03:55.173" v="250" actId="962"/>
          <ac:picMkLst>
            <pc:docMk/>
            <pc:sldMk cId="3911632104" sldId="259"/>
            <ac:picMk id="11" creationId="{E3EB8749-6B86-4CEF-B440-E14989819CF0}"/>
          </ac:picMkLst>
        </pc:picChg>
        <pc:picChg chg="mod">
          <ac:chgData name="Julina Macy" userId="3d2f8cda-161d-4201-847b-71fb943e9dc2" providerId="ADAL" clId="{7781E378-7A93-4F28-BD14-AC69EE381049}" dt="2026-03-03T23:04:19.608" v="308" actId="962"/>
          <ac:picMkLst>
            <pc:docMk/>
            <pc:sldMk cId="3911632104" sldId="259"/>
            <ac:picMk id="12" creationId="{06539E83-F168-4AE6-8DD5-277992059704}"/>
          </ac:picMkLst>
        </pc:picChg>
        <pc:picChg chg="mod">
          <ac:chgData name="Julina Macy" userId="3d2f8cda-161d-4201-847b-71fb943e9dc2" providerId="ADAL" clId="{7781E378-7A93-4F28-BD14-AC69EE381049}" dt="2026-03-03T23:04:30.921" v="412" actId="962"/>
          <ac:picMkLst>
            <pc:docMk/>
            <pc:sldMk cId="3911632104" sldId="259"/>
            <ac:picMk id="13" creationId="{31A1B03B-0951-476F-89AD-47AFC92AC1B9}"/>
          </ac:picMkLst>
        </pc:picChg>
        <pc:picChg chg="mod">
          <ac:chgData name="Julina Macy" userId="3d2f8cda-161d-4201-847b-71fb943e9dc2" providerId="ADAL" clId="{7781E378-7A93-4F28-BD14-AC69EE381049}" dt="2026-03-03T23:04:37.403" v="470" actId="962"/>
          <ac:picMkLst>
            <pc:docMk/>
            <pc:sldMk cId="3911632104" sldId="259"/>
            <ac:picMk id="14" creationId="{32DFECE3-2F8E-45AF-AA12-823159127AF1}"/>
          </ac:picMkLst>
        </pc:picChg>
      </pc:sldChg>
      <pc:sldChg chg="modSp mod">
        <pc:chgData name="Julina Macy" userId="3d2f8cda-161d-4201-847b-71fb943e9dc2" providerId="ADAL" clId="{7781E378-7A93-4F28-BD14-AC69EE381049}" dt="2026-03-03T23:03:36.574" v="248" actId="962"/>
        <pc:sldMkLst>
          <pc:docMk/>
          <pc:sldMk cId="3628780435" sldId="260"/>
        </pc:sldMkLst>
        <pc:spChg chg="mod ord">
          <ac:chgData name="Julina Macy" userId="3d2f8cda-161d-4201-847b-71fb943e9dc2" providerId="ADAL" clId="{7781E378-7A93-4F28-BD14-AC69EE381049}" dt="2026-03-03T22:49:23.823" v="147" actId="13244"/>
          <ac:spMkLst>
            <pc:docMk/>
            <pc:sldMk cId="3628780435" sldId="260"/>
            <ac:spMk id="3" creationId="{956AACCC-D0DC-42A9-97BE-3C640B01DD34}"/>
          </ac:spMkLst>
        </pc:spChg>
        <pc:picChg chg="mod">
          <ac:chgData name="Julina Macy" userId="3d2f8cda-161d-4201-847b-71fb943e9dc2" providerId="ADAL" clId="{7781E378-7A93-4F28-BD14-AC69EE381049}" dt="2026-03-03T23:03:05.917" v="244" actId="962"/>
          <ac:picMkLst>
            <pc:docMk/>
            <pc:sldMk cId="3628780435" sldId="260"/>
            <ac:picMk id="4" creationId="{0558A256-8C82-43F5-8824-14F3D92C8B6C}"/>
          </ac:picMkLst>
        </pc:picChg>
        <pc:picChg chg="mod">
          <ac:chgData name="Julina Macy" userId="3d2f8cda-161d-4201-847b-71fb943e9dc2" providerId="ADAL" clId="{7781E378-7A93-4F28-BD14-AC69EE381049}" dt="2026-03-03T23:03:28.395" v="246" actId="962"/>
          <ac:picMkLst>
            <pc:docMk/>
            <pc:sldMk cId="3628780435" sldId="260"/>
            <ac:picMk id="5" creationId="{3BF5ACE7-828F-42F7-A0CD-D73D524B4471}"/>
          </ac:picMkLst>
        </pc:picChg>
        <pc:picChg chg="mod">
          <ac:chgData name="Julina Macy" userId="3d2f8cda-161d-4201-847b-71fb943e9dc2" providerId="ADAL" clId="{7781E378-7A93-4F28-BD14-AC69EE381049}" dt="2026-03-03T23:03:36.574" v="248" actId="962"/>
          <ac:picMkLst>
            <pc:docMk/>
            <pc:sldMk cId="3628780435" sldId="260"/>
            <ac:picMk id="6" creationId="{433F302B-EE38-4D5C-93EB-20920297CB07}"/>
          </ac:picMkLst>
        </pc:picChg>
      </pc:sldChg>
      <pc:sldChg chg="modSp mod">
        <pc:chgData name="Julina Macy" userId="3d2f8cda-161d-4201-847b-71fb943e9dc2" providerId="ADAL" clId="{7781E378-7A93-4F28-BD14-AC69EE381049}" dt="2026-03-04T15:04:57.500" v="3008" actId="962"/>
        <pc:sldMkLst>
          <pc:docMk/>
          <pc:sldMk cId="4139255434" sldId="261"/>
        </pc:sldMkLst>
        <pc:spChg chg="mod">
          <ac:chgData name="Julina Macy" userId="3d2f8cda-161d-4201-847b-71fb943e9dc2" providerId="ADAL" clId="{7781E378-7A93-4F28-BD14-AC69EE381049}" dt="2026-03-03T22:46:20.126" v="55" actId="33553"/>
          <ac:spMkLst>
            <pc:docMk/>
            <pc:sldMk cId="4139255434" sldId="261"/>
            <ac:spMk id="4" creationId="{5218EC85-37E8-4C1A-B8A1-AE5C357957EF}"/>
          </ac:spMkLst>
        </pc:spChg>
        <pc:picChg chg="mod">
          <ac:chgData name="Julina Macy" userId="3d2f8cda-161d-4201-847b-71fb943e9dc2" providerId="ADAL" clId="{7781E378-7A93-4F28-BD14-AC69EE381049}" dt="2026-03-04T15:04:57.500" v="3008" actId="962"/>
          <ac:picMkLst>
            <pc:docMk/>
            <pc:sldMk cId="4139255434" sldId="261"/>
            <ac:picMk id="12" creationId="{A709E10A-56F5-4327-8D68-AD4115F82149}"/>
          </ac:picMkLst>
        </pc:picChg>
        <pc:picChg chg="mod">
          <ac:chgData name="Julina Macy" userId="3d2f8cda-161d-4201-847b-71fb943e9dc2" providerId="ADAL" clId="{7781E378-7A93-4F28-BD14-AC69EE381049}" dt="2026-03-03T23:05:23.820" v="530" actId="962"/>
          <ac:picMkLst>
            <pc:docMk/>
            <pc:sldMk cId="4139255434" sldId="261"/>
            <ac:picMk id="13" creationId="{D240E500-C349-4EA3-BB63-2486F7F4C308}"/>
          </ac:picMkLst>
        </pc:picChg>
        <pc:picChg chg="mod">
          <ac:chgData name="Julina Macy" userId="3d2f8cda-161d-4201-847b-71fb943e9dc2" providerId="ADAL" clId="{7781E378-7A93-4F28-BD14-AC69EE381049}" dt="2026-03-03T23:05:47.304" v="606" actId="962"/>
          <ac:picMkLst>
            <pc:docMk/>
            <pc:sldMk cId="4139255434" sldId="261"/>
            <ac:picMk id="14" creationId="{8C931DA5-DE79-4C93-9C78-94B39566C5E0}"/>
          </ac:picMkLst>
        </pc:picChg>
        <pc:picChg chg="mod">
          <ac:chgData name="Julina Macy" userId="3d2f8cda-161d-4201-847b-71fb943e9dc2" providerId="ADAL" clId="{7781E378-7A93-4F28-BD14-AC69EE381049}" dt="2026-03-03T23:06:00.899" v="706" actId="962"/>
          <ac:picMkLst>
            <pc:docMk/>
            <pc:sldMk cId="4139255434" sldId="261"/>
            <ac:picMk id="15" creationId="{50398B6E-6D9A-4CD4-A9AE-7BF80DC645D7}"/>
          </ac:picMkLst>
        </pc:picChg>
      </pc:sldChg>
      <pc:sldChg chg="modSp mod">
        <pc:chgData name="Julina Macy" userId="3d2f8cda-161d-4201-847b-71fb943e9dc2" providerId="ADAL" clId="{7781E378-7A93-4F28-BD14-AC69EE381049}" dt="2026-03-05T14:37:50.858" v="4292"/>
        <pc:sldMkLst>
          <pc:docMk/>
          <pc:sldMk cId="1314664570" sldId="262"/>
        </pc:sldMkLst>
        <pc:spChg chg="mod">
          <ac:chgData name="Julina Macy" userId="3d2f8cda-161d-4201-847b-71fb943e9dc2" providerId="ADAL" clId="{7781E378-7A93-4F28-BD14-AC69EE381049}" dt="2026-03-05T14:37:40.548" v="4288" actId="1036"/>
          <ac:spMkLst>
            <pc:docMk/>
            <pc:sldMk cId="1314664570" sldId="262"/>
            <ac:spMk id="3" creationId="{956AACCC-D0DC-42A9-97BE-3C640B01DD34}"/>
          </ac:spMkLst>
        </pc:spChg>
        <pc:spChg chg="mod">
          <ac:chgData name="Julina Macy" userId="3d2f8cda-161d-4201-847b-71fb943e9dc2" providerId="ADAL" clId="{7781E378-7A93-4F28-BD14-AC69EE381049}" dt="2026-03-03T22:44:41.585" v="7" actId="962"/>
          <ac:spMkLst>
            <pc:docMk/>
            <pc:sldMk cId="1314664570" sldId="262"/>
            <ac:spMk id="15" creationId="{13E9C687-8721-43F5-91C7-DC5A9585003C}"/>
          </ac:spMkLst>
        </pc:spChg>
        <pc:spChg chg="mod">
          <ac:chgData name="Julina Macy" userId="3d2f8cda-161d-4201-847b-71fb943e9dc2" providerId="ADAL" clId="{7781E378-7A93-4F28-BD14-AC69EE381049}" dt="2026-03-03T22:44:41.590" v="8" actId="962"/>
          <ac:spMkLst>
            <pc:docMk/>
            <pc:sldMk cId="1314664570" sldId="262"/>
            <ac:spMk id="16" creationId="{C2B428E3-B8DC-47A5-8A61-A7842AD799A5}"/>
          </ac:spMkLst>
        </pc:spChg>
        <pc:spChg chg="mod">
          <ac:chgData name="Julina Macy" userId="3d2f8cda-161d-4201-847b-71fb943e9dc2" providerId="ADAL" clId="{7781E378-7A93-4F28-BD14-AC69EE381049}" dt="2026-03-03T22:44:41.594" v="9" actId="962"/>
          <ac:spMkLst>
            <pc:docMk/>
            <pc:sldMk cId="1314664570" sldId="262"/>
            <ac:spMk id="17" creationId="{57359AB9-0E59-46A5-AE24-10032A764391}"/>
          </ac:spMkLst>
        </pc:spChg>
        <pc:spChg chg="mod">
          <ac:chgData name="Julina Macy" userId="3d2f8cda-161d-4201-847b-71fb943e9dc2" providerId="ADAL" clId="{7781E378-7A93-4F28-BD14-AC69EE381049}" dt="2026-03-03T22:44:41.598" v="10" actId="962"/>
          <ac:spMkLst>
            <pc:docMk/>
            <pc:sldMk cId="1314664570" sldId="262"/>
            <ac:spMk id="18" creationId="{2514FDEE-8593-451C-94A6-41B2B497FF9A}"/>
          </ac:spMkLst>
        </pc:spChg>
        <pc:spChg chg="mod">
          <ac:chgData name="Julina Macy" userId="3d2f8cda-161d-4201-847b-71fb943e9dc2" providerId="ADAL" clId="{7781E378-7A93-4F28-BD14-AC69EE381049}" dt="2026-03-03T22:44:41.601" v="11" actId="962"/>
          <ac:spMkLst>
            <pc:docMk/>
            <pc:sldMk cId="1314664570" sldId="262"/>
            <ac:spMk id="19" creationId="{AC3613C8-FBE4-4A0A-A7C5-53E20B112F78}"/>
          </ac:spMkLst>
        </pc:spChg>
        <pc:spChg chg="ord">
          <ac:chgData name="Julina Macy" userId="3d2f8cda-161d-4201-847b-71fb943e9dc2" providerId="ADAL" clId="{7781E378-7A93-4F28-BD14-AC69EE381049}" dt="2026-03-05T14:37:28.386" v="4282" actId="13244"/>
          <ac:spMkLst>
            <pc:docMk/>
            <pc:sldMk cId="1314664570" sldId="262"/>
            <ac:spMk id="20" creationId="{B97D9218-7F62-4FAA-9B14-BD2D40255DB8}"/>
          </ac:spMkLst>
        </pc:spChg>
        <pc:spChg chg="ord">
          <ac:chgData name="Julina Macy" userId="3d2f8cda-161d-4201-847b-71fb943e9dc2" providerId="ADAL" clId="{7781E378-7A93-4F28-BD14-AC69EE381049}" dt="2026-03-05T14:37:30.441" v="4283" actId="13244"/>
          <ac:spMkLst>
            <pc:docMk/>
            <pc:sldMk cId="1314664570" sldId="262"/>
            <ac:spMk id="21" creationId="{C516FED4-AB7E-47D8-B76C-C945CE935ABE}"/>
          </ac:spMkLst>
        </pc:spChg>
        <pc:spChg chg="ord">
          <ac:chgData name="Julina Macy" userId="3d2f8cda-161d-4201-847b-71fb943e9dc2" providerId="ADAL" clId="{7781E378-7A93-4F28-BD14-AC69EE381049}" dt="2026-03-05T14:37:35.882" v="4286" actId="13244"/>
          <ac:spMkLst>
            <pc:docMk/>
            <pc:sldMk cId="1314664570" sldId="262"/>
            <ac:spMk id="22" creationId="{F73809B2-5802-41F2-9D2B-5D0E8BE15CB8}"/>
          </ac:spMkLst>
        </pc:spChg>
        <pc:spChg chg="ord">
          <ac:chgData name="Julina Macy" userId="3d2f8cda-161d-4201-847b-71fb943e9dc2" providerId="ADAL" clId="{7781E378-7A93-4F28-BD14-AC69EE381049}" dt="2026-03-05T14:37:32.192" v="4284" actId="13244"/>
          <ac:spMkLst>
            <pc:docMk/>
            <pc:sldMk cId="1314664570" sldId="262"/>
            <ac:spMk id="23" creationId="{7794D896-82DD-4568-A6FE-4663A0288788}"/>
          </ac:spMkLst>
        </pc:spChg>
        <pc:spChg chg="ord">
          <ac:chgData name="Julina Macy" userId="3d2f8cda-161d-4201-847b-71fb943e9dc2" providerId="ADAL" clId="{7781E378-7A93-4F28-BD14-AC69EE381049}" dt="2026-03-05T14:37:33.988" v="4285" actId="13244"/>
          <ac:spMkLst>
            <pc:docMk/>
            <pc:sldMk cId="1314664570" sldId="262"/>
            <ac:spMk id="24" creationId="{8BF96423-2452-458D-BDDC-514ECCAB8E1E}"/>
          </ac:spMkLst>
        </pc:spChg>
        <pc:spChg chg="ord">
          <ac:chgData name="Julina Macy" userId="3d2f8cda-161d-4201-847b-71fb943e9dc2" providerId="ADAL" clId="{7781E378-7A93-4F28-BD14-AC69EE381049}" dt="2026-03-05T14:37:50.858" v="4292"/>
          <ac:spMkLst>
            <pc:docMk/>
            <pc:sldMk cId="1314664570" sldId="262"/>
            <ac:spMk id="25" creationId="{E1E1135C-EDAC-4081-80B2-0DFFB40D99CB}"/>
          </ac:spMkLst>
        </pc:spChg>
        <pc:picChg chg="mod">
          <ac:chgData name="Julina Macy" userId="3d2f8cda-161d-4201-847b-71fb943e9dc2" providerId="ADAL" clId="{7781E378-7A93-4F28-BD14-AC69EE381049}" dt="2026-03-03T23:07:38.055" v="1570" actId="962"/>
          <ac:picMkLst>
            <pc:docMk/>
            <pc:sldMk cId="1314664570" sldId="262"/>
            <ac:picMk id="9" creationId="{7D17278F-3576-4DB1-8E3E-2CBC51704DD4}"/>
          </ac:picMkLst>
        </pc:picChg>
        <pc:cxnChg chg="mod">
          <ac:chgData name="Julina Macy" userId="3d2f8cda-161d-4201-847b-71fb943e9dc2" providerId="ADAL" clId="{7781E378-7A93-4F28-BD14-AC69EE381049}" dt="2026-03-03T22:44:41.564" v="2" actId="962"/>
          <ac:cxnSpMkLst>
            <pc:docMk/>
            <pc:sldMk cId="1314664570" sldId="262"/>
            <ac:cxnSpMk id="10" creationId="{AFEAE830-D102-42B3-87CD-00E240100F20}"/>
          </ac:cxnSpMkLst>
        </pc:cxnChg>
        <pc:cxnChg chg="mod">
          <ac:chgData name="Julina Macy" userId="3d2f8cda-161d-4201-847b-71fb943e9dc2" providerId="ADAL" clId="{7781E378-7A93-4F28-BD14-AC69EE381049}" dt="2026-03-03T22:44:41.569" v="3" actId="962"/>
          <ac:cxnSpMkLst>
            <pc:docMk/>
            <pc:sldMk cId="1314664570" sldId="262"/>
            <ac:cxnSpMk id="11" creationId="{1BCE563D-DBBB-47E0-9FFB-30CB08B27F74}"/>
          </ac:cxnSpMkLst>
        </pc:cxnChg>
        <pc:cxnChg chg="mod">
          <ac:chgData name="Julina Macy" userId="3d2f8cda-161d-4201-847b-71fb943e9dc2" providerId="ADAL" clId="{7781E378-7A93-4F28-BD14-AC69EE381049}" dt="2026-03-03T22:44:41.574" v="4" actId="962"/>
          <ac:cxnSpMkLst>
            <pc:docMk/>
            <pc:sldMk cId="1314664570" sldId="262"/>
            <ac:cxnSpMk id="12" creationId="{F5C623C7-45E1-4F3C-ACDD-B2E1D7DA4C99}"/>
          </ac:cxnSpMkLst>
        </pc:cxnChg>
        <pc:cxnChg chg="mod">
          <ac:chgData name="Julina Macy" userId="3d2f8cda-161d-4201-847b-71fb943e9dc2" providerId="ADAL" clId="{7781E378-7A93-4F28-BD14-AC69EE381049}" dt="2026-03-03T22:44:41.578" v="5" actId="962"/>
          <ac:cxnSpMkLst>
            <pc:docMk/>
            <pc:sldMk cId="1314664570" sldId="262"/>
            <ac:cxnSpMk id="13" creationId="{AEA781AA-AAF0-4CEE-A94D-01CC8F1A484E}"/>
          </ac:cxnSpMkLst>
        </pc:cxnChg>
        <pc:cxnChg chg="mod">
          <ac:chgData name="Julina Macy" userId="3d2f8cda-161d-4201-847b-71fb943e9dc2" providerId="ADAL" clId="{7781E378-7A93-4F28-BD14-AC69EE381049}" dt="2026-03-03T22:44:41.581" v="6" actId="962"/>
          <ac:cxnSpMkLst>
            <pc:docMk/>
            <pc:sldMk cId="1314664570" sldId="262"/>
            <ac:cxnSpMk id="14" creationId="{3A64E1B4-8066-4B78-88E4-FB242F84B854}"/>
          </ac:cxnSpMkLst>
        </pc:cxnChg>
      </pc:sldChg>
      <pc:sldChg chg="addSp modSp mod">
        <pc:chgData name="Julina Macy" userId="3d2f8cda-161d-4201-847b-71fb943e9dc2" providerId="ADAL" clId="{7781E378-7A93-4F28-BD14-AC69EE381049}" dt="2026-03-05T14:39:33.605" v="4300" actId="13244"/>
        <pc:sldMkLst>
          <pc:docMk/>
          <pc:sldMk cId="209595849" sldId="263"/>
        </pc:sldMkLst>
        <pc:spChg chg="mod ord">
          <ac:chgData name="Julina Macy" userId="3d2f8cda-161d-4201-847b-71fb943e9dc2" providerId="ADAL" clId="{7781E378-7A93-4F28-BD14-AC69EE381049}" dt="2026-03-05T14:39:19.307" v="4297" actId="14100"/>
          <ac:spMkLst>
            <pc:docMk/>
            <pc:sldMk cId="209595849" sldId="263"/>
            <ac:spMk id="3" creationId="{3EF6A1BB-6BDA-4AB7-A874-F050C4CB1704}"/>
          </ac:spMkLst>
        </pc:spChg>
        <pc:spChg chg="mod">
          <ac:chgData name="Julina Macy" userId="3d2f8cda-161d-4201-847b-71fb943e9dc2" providerId="ADAL" clId="{7781E378-7A93-4F28-BD14-AC69EE381049}" dt="2026-03-03T22:48:26.168" v="127" actId="33553"/>
          <ac:spMkLst>
            <pc:docMk/>
            <pc:sldMk cId="209595849" sldId="263"/>
            <ac:spMk id="4" creationId="{837C374E-49EA-4482-8B9F-BD2B90B32537}"/>
          </ac:spMkLst>
        </pc:spChg>
        <pc:spChg chg="mod ord">
          <ac:chgData name="Julina Macy" userId="3d2f8cda-161d-4201-847b-71fb943e9dc2" providerId="ADAL" clId="{7781E378-7A93-4F28-BD14-AC69EE381049}" dt="2026-03-05T14:39:33.605" v="4300" actId="13244"/>
          <ac:spMkLst>
            <pc:docMk/>
            <pc:sldMk cId="209595849" sldId="263"/>
            <ac:spMk id="8" creationId="{0E1C99E4-65A6-4061-A8EC-44C17B4F45FC}"/>
          </ac:spMkLst>
        </pc:spChg>
        <pc:grpChg chg="add mod">
          <ac:chgData name="Julina Macy" userId="3d2f8cda-161d-4201-847b-71fb943e9dc2" providerId="ADAL" clId="{7781E378-7A93-4F28-BD14-AC69EE381049}" dt="2026-03-04T16:27:40.620" v="3636" actId="962"/>
          <ac:grpSpMkLst>
            <pc:docMk/>
            <pc:sldMk cId="209595849" sldId="263"/>
            <ac:grpSpMk id="2" creationId="{3A60A0A5-4248-2036-592F-D9EE6E8119D3}"/>
          </ac:grpSpMkLst>
        </pc:grpChg>
        <pc:picChg chg="mod">
          <ac:chgData name="Julina Macy" userId="3d2f8cda-161d-4201-847b-71fb943e9dc2" providerId="ADAL" clId="{7781E378-7A93-4F28-BD14-AC69EE381049}" dt="2026-03-04T16:26:24.267" v="3631" actId="962"/>
          <ac:picMkLst>
            <pc:docMk/>
            <pc:sldMk cId="209595849" sldId="263"/>
            <ac:picMk id="6" creationId="{DB375AE7-56C0-4394-9CFD-B1A250C540A8}"/>
          </ac:picMkLst>
        </pc:picChg>
        <pc:picChg chg="mod">
          <ac:chgData name="Julina Macy" userId="3d2f8cda-161d-4201-847b-71fb943e9dc2" providerId="ADAL" clId="{7781E378-7A93-4F28-BD14-AC69EE381049}" dt="2026-03-05T14:39:26.600" v="4298" actId="962"/>
          <ac:picMkLst>
            <pc:docMk/>
            <pc:sldMk cId="209595849" sldId="263"/>
            <ac:picMk id="7" creationId="{67696B72-B78F-42AA-A29C-02E5F68E7B13}"/>
          </ac:picMkLst>
        </pc:picChg>
        <pc:picChg chg="mod">
          <ac:chgData name="Julina Macy" userId="3d2f8cda-161d-4201-847b-71fb943e9dc2" providerId="ADAL" clId="{7781E378-7A93-4F28-BD14-AC69EE381049}" dt="2026-03-04T16:26:48.556" v="3634" actId="164"/>
          <ac:picMkLst>
            <pc:docMk/>
            <pc:sldMk cId="209595849" sldId="263"/>
            <ac:picMk id="9" creationId="{74579A7B-3ED2-4BB0-A3BF-646D1F4C927D}"/>
          </ac:picMkLst>
        </pc:picChg>
        <pc:picChg chg="mod">
          <ac:chgData name="Julina Macy" userId="3d2f8cda-161d-4201-847b-71fb943e9dc2" providerId="ADAL" clId="{7781E378-7A93-4F28-BD14-AC69EE381049}" dt="2026-03-04T16:26:48.556" v="3634" actId="164"/>
          <ac:picMkLst>
            <pc:docMk/>
            <pc:sldMk cId="209595849" sldId="263"/>
            <ac:picMk id="10" creationId="{C6512B5B-5DF4-4EAB-A81B-B91C976CCF9B}"/>
          </ac:picMkLst>
        </pc:picChg>
        <pc:picChg chg="mod">
          <ac:chgData name="Julina Macy" userId="3d2f8cda-161d-4201-847b-71fb943e9dc2" providerId="ADAL" clId="{7781E378-7A93-4F28-BD14-AC69EE381049}" dt="2026-03-04T16:28:00.503" v="3638" actId="962"/>
          <ac:picMkLst>
            <pc:docMk/>
            <pc:sldMk cId="209595849" sldId="263"/>
            <ac:picMk id="11" creationId="{8A0F532A-3D64-4427-90DC-97542E794363}"/>
          </ac:picMkLst>
        </pc:picChg>
        <pc:picChg chg="mod">
          <ac:chgData name="Julina Macy" userId="3d2f8cda-161d-4201-847b-71fb943e9dc2" providerId="ADAL" clId="{7781E378-7A93-4F28-BD14-AC69EE381049}" dt="2026-03-04T16:28:24.037" v="3640" actId="962"/>
          <ac:picMkLst>
            <pc:docMk/>
            <pc:sldMk cId="209595849" sldId="263"/>
            <ac:picMk id="12" creationId="{6169CA85-0EB8-4EAE-BAFA-677AAF204FAD}"/>
          </ac:picMkLst>
        </pc:picChg>
      </pc:sldChg>
      <pc:sldChg chg="addSp modSp mod">
        <pc:chgData name="Julina Macy" userId="3d2f8cda-161d-4201-847b-71fb943e9dc2" providerId="ADAL" clId="{7781E378-7A93-4F28-BD14-AC69EE381049}" dt="2026-03-04T16:29:21.759" v="3651" actId="962"/>
        <pc:sldMkLst>
          <pc:docMk/>
          <pc:sldMk cId="3296437191" sldId="264"/>
        </pc:sldMkLst>
        <pc:spChg chg="mod ord">
          <ac:chgData name="Julina Macy" userId="3d2f8cda-161d-4201-847b-71fb943e9dc2" providerId="ADAL" clId="{7781E378-7A93-4F28-BD14-AC69EE381049}" dt="2026-03-03T22:58:25.420" v="215" actId="14100"/>
          <ac:spMkLst>
            <pc:docMk/>
            <pc:sldMk cId="3296437191" sldId="264"/>
            <ac:spMk id="3" creationId="{3EF6A1BB-6BDA-4AB7-A874-F050C4CB1704}"/>
          </ac:spMkLst>
        </pc:spChg>
        <pc:spChg chg="mod">
          <ac:chgData name="Julina Macy" userId="3d2f8cda-161d-4201-847b-71fb943e9dc2" providerId="ADAL" clId="{7781E378-7A93-4F28-BD14-AC69EE381049}" dt="2026-03-04T16:19:47.769" v="3604" actId="207"/>
          <ac:spMkLst>
            <pc:docMk/>
            <pc:sldMk cId="3296437191" sldId="264"/>
            <ac:spMk id="4" creationId="{837C374E-49EA-4482-8B9F-BD2B90B32537}"/>
          </ac:spMkLst>
        </pc:spChg>
        <pc:spChg chg="mod">
          <ac:chgData name="Julina Macy" userId="3d2f8cda-161d-4201-847b-71fb943e9dc2" providerId="ADAL" clId="{7781E378-7A93-4F28-BD14-AC69EE381049}" dt="2026-03-03T22:45:56.851" v="49" actId="207"/>
          <ac:spMkLst>
            <pc:docMk/>
            <pc:sldMk cId="3296437191" sldId="264"/>
            <ac:spMk id="8" creationId="{0E1C99E4-65A6-4061-A8EC-44C17B4F45FC}"/>
          </ac:spMkLst>
        </pc:spChg>
        <pc:spChg chg="mod ord">
          <ac:chgData name="Julina Macy" userId="3d2f8cda-161d-4201-847b-71fb943e9dc2" providerId="ADAL" clId="{7781E378-7A93-4F28-BD14-AC69EE381049}" dt="2026-03-03T22:58:41.427" v="217" actId="962"/>
          <ac:spMkLst>
            <pc:docMk/>
            <pc:sldMk cId="3296437191" sldId="264"/>
            <ac:spMk id="13" creationId="{29C0F267-B334-41AB-AF3C-6CB3BC8664E9}"/>
          </ac:spMkLst>
        </pc:spChg>
        <pc:spChg chg="ord">
          <ac:chgData name="Julina Macy" userId="3d2f8cda-161d-4201-847b-71fb943e9dc2" providerId="ADAL" clId="{7781E378-7A93-4F28-BD14-AC69EE381049}" dt="2026-03-03T22:58:55.735" v="220" actId="13244"/>
          <ac:spMkLst>
            <pc:docMk/>
            <pc:sldMk cId="3296437191" sldId="264"/>
            <ac:spMk id="14" creationId="{BB567F85-7EDF-4A3E-8C21-4EB08E5A59E6}"/>
          </ac:spMkLst>
        </pc:spChg>
        <pc:grpChg chg="add mod">
          <ac:chgData name="Julina Macy" userId="3d2f8cda-161d-4201-847b-71fb943e9dc2" providerId="ADAL" clId="{7781E378-7A93-4F28-BD14-AC69EE381049}" dt="2026-03-04T16:29:04.706" v="3647" actId="962"/>
          <ac:grpSpMkLst>
            <pc:docMk/>
            <pc:sldMk cId="3296437191" sldId="264"/>
            <ac:grpSpMk id="2" creationId="{CBB074F5-B2E7-8ED5-69C8-312AA427AB54}"/>
          </ac:grpSpMkLst>
        </pc:grpChg>
        <pc:picChg chg="mod">
          <ac:chgData name="Julina Macy" userId="3d2f8cda-161d-4201-847b-71fb943e9dc2" providerId="ADAL" clId="{7781E378-7A93-4F28-BD14-AC69EE381049}" dt="2026-03-04T16:28:41.385" v="3642" actId="962"/>
          <ac:picMkLst>
            <pc:docMk/>
            <pc:sldMk cId="3296437191" sldId="264"/>
            <ac:picMk id="6" creationId="{DB375AE7-56C0-4394-9CFD-B1A250C540A8}"/>
          </ac:picMkLst>
        </pc:picChg>
        <pc:picChg chg="mod">
          <ac:chgData name="Julina Macy" userId="3d2f8cda-161d-4201-847b-71fb943e9dc2" providerId="ADAL" clId="{7781E378-7A93-4F28-BD14-AC69EE381049}" dt="2026-03-04T16:28:50.182" v="3644" actId="962"/>
          <ac:picMkLst>
            <pc:docMk/>
            <pc:sldMk cId="3296437191" sldId="264"/>
            <ac:picMk id="7" creationId="{67696B72-B78F-42AA-A29C-02E5F68E7B13}"/>
          </ac:picMkLst>
        </pc:picChg>
        <pc:picChg chg="mod">
          <ac:chgData name="Julina Macy" userId="3d2f8cda-161d-4201-847b-71fb943e9dc2" providerId="ADAL" clId="{7781E378-7A93-4F28-BD14-AC69EE381049}" dt="2026-03-04T16:28:57.354" v="3645" actId="164"/>
          <ac:picMkLst>
            <pc:docMk/>
            <pc:sldMk cId="3296437191" sldId="264"/>
            <ac:picMk id="9" creationId="{74579A7B-3ED2-4BB0-A3BF-646D1F4C927D}"/>
          </ac:picMkLst>
        </pc:picChg>
        <pc:picChg chg="mod">
          <ac:chgData name="Julina Macy" userId="3d2f8cda-161d-4201-847b-71fb943e9dc2" providerId="ADAL" clId="{7781E378-7A93-4F28-BD14-AC69EE381049}" dt="2026-03-04T16:28:57.354" v="3645" actId="164"/>
          <ac:picMkLst>
            <pc:docMk/>
            <pc:sldMk cId="3296437191" sldId="264"/>
            <ac:picMk id="10" creationId="{C6512B5B-5DF4-4EAB-A81B-B91C976CCF9B}"/>
          </ac:picMkLst>
        </pc:picChg>
        <pc:picChg chg="mod ord">
          <ac:chgData name="Julina Macy" userId="3d2f8cda-161d-4201-847b-71fb943e9dc2" providerId="ADAL" clId="{7781E378-7A93-4F28-BD14-AC69EE381049}" dt="2026-03-04T16:29:13.205" v="3649" actId="962"/>
          <ac:picMkLst>
            <pc:docMk/>
            <pc:sldMk cId="3296437191" sldId="264"/>
            <ac:picMk id="11" creationId="{8A0F532A-3D64-4427-90DC-97542E794363}"/>
          </ac:picMkLst>
        </pc:picChg>
        <pc:picChg chg="mod ord">
          <ac:chgData name="Julina Macy" userId="3d2f8cda-161d-4201-847b-71fb943e9dc2" providerId="ADAL" clId="{7781E378-7A93-4F28-BD14-AC69EE381049}" dt="2026-03-04T16:29:21.759" v="3651" actId="962"/>
          <ac:picMkLst>
            <pc:docMk/>
            <pc:sldMk cId="3296437191" sldId="264"/>
            <ac:picMk id="12" creationId="{6169CA85-0EB8-4EAE-BAFA-677AAF204FAD}"/>
          </ac:picMkLst>
        </pc:picChg>
      </pc:sldChg>
      <pc:sldChg chg="modSp mod">
        <pc:chgData name="Julina Macy" userId="3d2f8cda-161d-4201-847b-71fb943e9dc2" providerId="ADAL" clId="{7781E378-7A93-4F28-BD14-AC69EE381049}" dt="2026-03-04T15:09:59.526" v="3300" actId="962"/>
        <pc:sldMkLst>
          <pc:docMk/>
          <pc:sldMk cId="1301777116" sldId="266"/>
        </pc:sldMkLst>
        <pc:spChg chg="mod">
          <ac:chgData name="Julina Macy" userId="3d2f8cda-161d-4201-847b-71fb943e9dc2" providerId="ADAL" clId="{7781E378-7A93-4F28-BD14-AC69EE381049}" dt="2026-03-03T22:46:46.615" v="61" actId="33553"/>
          <ac:spMkLst>
            <pc:docMk/>
            <pc:sldMk cId="1301777116" sldId="266"/>
            <ac:spMk id="4" creationId="{1632F0F7-3D37-4F06-B46C-A2BE8C1F6B6F}"/>
          </ac:spMkLst>
        </pc:spChg>
        <pc:spChg chg="mod">
          <ac:chgData name="Julina Macy" userId="3d2f8cda-161d-4201-847b-71fb943e9dc2" providerId="ADAL" clId="{7781E378-7A93-4F28-BD14-AC69EE381049}" dt="2026-03-03T22:44:41.626" v="15" actId="962"/>
          <ac:spMkLst>
            <pc:docMk/>
            <pc:sldMk cId="1301777116" sldId="266"/>
            <ac:spMk id="9" creationId="{0C3D41C8-D5C1-41F2-A0FC-DE8ED851A101}"/>
          </ac:spMkLst>
        </pc:spChg>
        <pc:spChg chg="mod">
          <ac:chgData name="Julina Macy" userId="3d2f8cda-161d-4201-847b-71fb943e9dc2" providerId="ADAL" clId="{7781E378-7A93-4F28-BD14-AC69EE381049}" dt="2026-03-03T22:44:41.629" v="16" actId="962"/>
          <ac:spMkLst>
            <pc:docMk/>
            <pc:sldMk cId="1301777116" sldId="266"/>
            <ac:spMk id="13" creationId="{FBFD2F51-9078-4136-BBCB-6CF89C174387}"/>
          </ac:spMkLst>
        </pc:spChg>
        <pc:spChg chg="mod">
          <ac:chgData name="Julina Macy" userId="3d2f8cda-161d-4201-847b-71fb943e9dc2" providerId="ADAL" clId="{7781E378-7A93-4F28-BD14-AC69EE381049}" dt="2026-03-03T22:44:41.645" v="18" actId="962"/>
          <ac:spMkLst>
            <pc:docMk/>
            <pc:sldMk cId="1301777116" sldId="266"/>
            <ac:spMk id="14" creationId="{0438D327-6F39-4740-8341-BB3702440D48}"/>
          </ac:spMkLst>
        </pc:spChg>
        <pc:picChg chg="mod ord">
          <ac:chgData name="Julina Macy" userId="3d2f8cda-161d-4201-847b-71fb943e9dc2" providerId="ADAL" clId="{7781E378-7A93-4F28-BD14-AC69EE381049}" dt="2026-03-04T15:09:59.526" v="3300" actId="962"/>
          <ac:picMkLst>
            <pc:docMk/>
            <pc:sldMk cId="1301777116" sldId="266"/>
            <ac:picMk id="8" creationId="{E205EA57-6D7A-4535-BAB7-7E91C11C884D}"/>
          </ac:picMkLst>
        </pc:picChg>
        <pc:picChg chg="mod">
          <ac:chgData name="Julina Macy" userId="3d2f8cda-161d-4201-847b-71fb943e9dc2" providerId="ADAL" clId="{7781E378-7A93-4F28-BD14-AC69EE381049}" dt="2026-03-04T15:05:51.630" v="3010" actId="962"/>
          <ac:picMkLst>
            <pc:docMk/>
            <pc:sldMk cId="1301777116" sldId="266"/>
            <ac:picMk id="11" creationId="{7E6A27E7-B4E7-4480-BBE6-17EE939D176D}"/>
          </ac:picMkLst>
        </pc:picChg>
        <pc:picChg chg="mod">
          <ac:chgData name="Julina Macy" userId="3d2f8cda-161d-4201-847b-71fb943e9dc2" providerId="ADAL" clId="{7781E378-7A93-4F28-BD14-AC69EE381049}" dt="2026-03-04T15:07:10.200" v="3012" actId="962"/>
          <ac:picMkLst>
            <pc:docMk/>
            <pc:sldMk cId="1301777116" sldId="266"/>
            <ac:picMk id="12" creationId="{38453A53-EEFC-44B8-AC05-202E8912593F}"/>
          </ac:picMkLst>
        </pc:picChg>
      </pc:sldChg>
      <pc:sldChg chg="modSp mod">
        <pc:chgData name="Julina Macy" userId="3d2f8cda-161d-4201-847b-71fb943e9dc2" providerId="ADAL" clId="{7781E378-7A93-4F28-BD14-AC69EE381049}" dt="2026-03-05T14:36:29.797" v="4280" actId="14100"/>
        <pc:sldMkLst>
          <pc:docMk/>
          <pc:sldMk cId="2937326699" sldId="267"/>
        </pc:sldMkLst>
        <pc:spChg chg="mod">
          <ac:chgData name="Julina Macy" userId="3d2f8cda-161d-4201-847b-71fb943e9dc2" providerId="ADAL" clId="{7781E378-7A93-4F28-BD14-AC69EE381049}" dt="2026-03-05T14:36:29.797" v="4280" actId="14100"/>
          <ac:spMkLst>
            <pc:docMk/>
            <pc:sldMk cId="2937326699" sldId="267"/>
            <ac:spMk id="4" creationId="{1632F0F7-3D37-4F06-B46C-A2BE8C1F6B6F}"/>
          </ac:spMkLst>
        </pc:spChg>
        <pc:spChg chg="mod">
          <ac:chgData name="Julina Macy" userId="3d2f8cda-161d-4201-847b-71fb943e9dc2" providerId="ADAL" clId="{7781E378-7A93-4F28-BD14-AC69EE381049}" dt="2026-03-03T22:44:41.637" v="17" actId="962"/>
          <ac:spMkLst>
            <pc:docMk/>
            <pc:sldMk cId="2937326699" sldId="267"/>
            <ac:spMk id="15" creationId="{663A91DB-75A3-476B-BF21-B8056D592EBB}"/>
          </ac:spMkLst>
        </pc:spChg>
        <pc:spChg chg="mod">
          <ac:chgData name="Julina Macy" userId="3d2f8cda-161d-4201-847b-71fb943e9dc2" providerId="ADAL" clId="{7781E378-7A93-4F28-BD14-AC69EE381049}" dt="2026-03-03T22:44:41.653" v="19" actId="962"/>
          <ac:spMkLst>
            <pc:docMk/>
            <pc:sldMk cId="2937326699" sldId="267"/>
            <ac:spMk id="16" creationId="{9CA40CA7-85AD-4ADA-9D87-BAC460B08627}"/>
          </ac:spMkLst>
        </pc:spChg>
        <pc:spChg chg="mod">
          <ac:chgData name="Julina Macy" userId="3d2f8cda-161d-4201-847b-71fb943e9dc2" providerId="ADAL" clId="{7781E378-7A93-4F28-BD14-AC69EE381049}" dt="2026-03-03T22:44:41.657" v="20" actId="962"/>
          <ac:spMkLst>
            <pc:docMk/>
            <pc:sldMk cId="2937326699" sldId="267"/>
            <ac:spMk id="17" creationId="{D3D52749-A05A-4EB1-AB08-52A313A572FF}"/>
          </ac:spMkLst>
        </pc:spChg>
        <pc:spChg chg="mod">
          <ac:chgData name="Julina Macy" userId="3d2f8cda-161d-4201-847b-71fb943e9dc2" providerId="ADAL" clId="{7781E378-7A93-4F28-BD14-AC69EE381049}" dt="2026-03-03T22:44:41.661" v="21" actId="962"/>
          <ac:spMkLst>
            <pc:docMk/>
            <pc:sldMk cId="2937326699" sldId="267"/>
            <ac:spMk id="18" creationId="{E070D651-147E-4D8E-96C8-C4D8CC0E31CB}"/>
          </ac:spMkLst>
        </pc:spChg>
        <pc:picChg chg="mod ord">
          <ac:chgData name="Julina Macy" userId="3d2f8cda-161d-4201-847b-71fb943e9dc2" providerId="ADAL" clId="{7781E378-7A93-4F28-BD14-AC69EE381049}" dt="2026-03-04T15:09:25.812" v="3020" actId="962"/>
          <ac:picMkLst>
            <pc:docMk/>
            <pc:sldMk cId="2937326699" sldId="267"/>
            <ac:picMk id="11" creationId="{DC5F89BF-4E6F-453E-A0A1-7F5FABF6F03B}"/>
          </ac:picMkLst>
        </pc:picChg>
        <pc:picChg chg="mod">
          <ac:chgData name="Julina Macy" userId="3d2f8cda-161d-4201-847b-71fb943e9dc2" providerId="ADAL" clId="{7781E378-7A93-4F28-BD14-AC69EE381049}" dt="2026-03-04T15:07:47.430" v="3016" actId="962"/>
          <ac:picMkLst>
            <pc:docMk/>
            <pc:sldMk cId="2937326699" sldId="267"/>
            <ac:picMk id="12" creationId="{B6159088-24E5-4039-AA33-9A724D99AD14}"/>
          </ac:picMkLst>
        </pc:picChg>
        <pc:picChg chg="mod">
          <ac:chgData name="Julina Macy" userId="3d2f8cda-161d-4201-847b-71fb943e9dc2" providerId="ADAL" clId="{7781E378-7A93-4F28-BD14-AC69EE381049}" dt="2026-03-04T15:10:49.625" v="3518" actId="962"/>
          <ac:picMkLst>
            <pc:docMk/>
            <pc:sldMk cId="2937326699" sldId="267"/>
            <ac:picMk id="13" creationId="{1AA9B06E-579D-4DA3-977D-46CE5F3E99B8}"/>
          </ac:picMkLst>
        </pc:picChg>
        <pc:picChg chg="mod ord">
          <ac:chgData name="Julina Macy" userId="3d2f8cda-161d-4201-847b-71fb943e9dc2" providerId="ADAL" clId="{7781E378-7A93-4F28-BD14-AC69EE381049}" dt="2026-03-04T15:08:01.025" v="3018" actId="962"/>
          <ac:picMkLst>
            <pc:docMk/>
            <pc:sldMk cId="2937326699" sldId="267"/>
            <ac:picMk id="14" creationId="{36288A76-9AA4-431D-A8B7-A9523669CC95}"/>
          </ac:picMkLst>
        </pc:picChg>
      </pc:sldChg>
      <pc:sldChg chg="modSp mod">
        <pc:chgData name="Julina Macy" userId="3d2f8cda-161d-4201-847b-71fb943e9dc2" providerId="ADAL" clId="{7781E378-7A93-4F28-BD14-AC69EE381049}" dt="2026-03-03T23:09:44.987" v="2202" actId="962"/>
        <pc:sldMkLst>
          <pc:docMk/>
          <pc:sldMk cId="934977177" sldId="268"/>
        </pc:sldMkLst>
        <pc:spChg chg="mod">
          <ac:chgData name="Julina Macy" userId="3d2f8cda-161d-4201-847b-71fb943e9dc2" providerId="ADAL" clId="{7781E378-7A93-4F28-BD14-AC69EE381049}" dt="2026-03-03T22:46:23.838" v="57" actId="33553"/>
          <ac:spMkLst>
            <pc:docMk/>
            <pc:sldMk cId="934977177" sldId="268"/>
            <ac:spMk id="3" creationId="{956AACCC-D0DC-42A9-97BE-3C640B01DD34}"/>
          </ac:spMkLst>
        </pc:spChg>
        <pc:spChg chg="mod">
          <ac:chgData name="Julina Macy" userId="3d2f8cda-161d-4201-847b-71fb943e9dc2" providerId="ADAL" clId="{7781E378-7A93-4F28-BD14-AC69EE381049}" dt="2026-03-03T22:44:41.610" v="12" actId="962"/>
          <ac:spMkLst>
            <pc:docMk/>
            <pc:sldMk cId="934977177" sldId="268"/>
            <ac:spMk id="29" creationId="{CA82AC80-81FF-4DDA-BABE-DBC0349AD602}"/>
          </ac:spMkLst>
        </pc:spChg>
        <pc:spChg chg="mod">
          <ac:chgData name="Julina Macy" userId="3d2f8cda-161d-4201-847b-71fb943e9dc2" providerId="ADAL" clId="{7781E378-7A93-4F28-BD14-AC69EE381049}" dt="2026-03-03T22:44:41.614" v="13" actId="962"/>
          <ac:spMkLst>
            <pc:docMk/>
            <pc:sldMk cId="934977177" sldId="268"/>
            <ac:spMk id="30" creationId="{9CED4517-9880-47D4-A898-0E950489F214}"/>
          </ac:spMkLst>
        </pc:spChg>
        <pc:spChg chg="mod">
          <ac:chgData name="Julina Macy" userId="3d2f8cda-161d-4201-847b-71fb943e9dc2" providerId="ADAL" clId="{7781E378-7A93-4F28-BD14-AC69EE381049}" dt="2026-03-03T22:44:41.617" v="14" actId="962"/>
          <ac:spMkLst>
            <pc:docMk/>
            <pc:sldMk cId="934977177" sldId="268"/>
            <ac:spMk id="31" creationId="{FCA2F076-1411-4A54-AB45-765824F45F5D}"/>
          </ac:spMkLst>
        </pc:spChg>
        <pc:picChg chg="mod">
          <ac:chgData name="Julina Macy" userId="3d2f8cda-161d-4201-847b-71fb943e9dc2" providerId="ADAL" clId="{7781E378-7A93-4F28-BD14-AC69EE381049}" dt="2026-03-03T23:08:16.730" v="1706" actId="962"/>
          <ac:picMkLst>
            <pc:docMk/>
            <pc:sldMk cId="934977177" sldId="268"/>
            <ac:picMk id="26" creationId="{15A4D745-9005-44A3-8C5E-52A4F11B812B}"/>
          </ac:picMkLst>
        </pc:picChg>
        <pc:picChg chg="mod ord">
          <ac:chgData name="Julina Macy" userId="3d2f8cda-161d-4201-847b-71fb943e9dc2" providerId="ADAL" clId="{7781E378-7A93-4F28-BD14-AC69EE381049}" dt="2026-03-03T23:09:44.987" v="2202" actId="962"/>
          <ac:picMkLst>
            <pc:docMk/>
            <pc:sldMk cId="934977177" sldId="268"/>
            <ac:picMk id="27" creationId="{CDB03E74-54C2-448C-B223-5F1037938D7B}"/>
          </ac:picMkLst>
        </pc:picChg>
        <pc:picChg chg="mod">
          <ac:chgData name="Julina Macy" userId="3d2f8cda-161d-4201-847b-71fb943e9dc2" providerId="ADAL" clId="{7781E378-7A93-4F28-BD14-AC69EE381049}" dt="2026-03-03T23:08:59.583" v="1986" actId="962"/>
          <ac:picMkLst>
            <pc:docMk/>
            <pc:sldMk cId="934977177" sldId="268"/>
            <ac:picMk id="28" creationId="{C86490E5-A3FE-4ADE-9A92-294B7A98DA67}"/>
          </ac:picMkLst>
        </pc:picChg>
      </pc:sldChg>
      <pc:sldChg chg="modSp mod">
        <pc:chgData name="Julina Macy" userId="3d2f8cda-161d-4201-847b-71fb943e9dc2" providerId="ADAL" clId="{7781E378-7A93-4F28-BD14-AC69EE381049}" dt="2026-03-04T15:11:48.555" v="3524" actId="962"/>
        <pc:sldMkLst>
          <pc:docMk/>
          <pc:sldMk cId="2474480896" sldId="269"/>
        </pc:sldMkLst>
        <pc:spChg chg="mod">
          <ac:chgData name="Julina Macy" userId="3d2f8cda-161d-4201-847b-71fb943e9dc2" providerId="ADAL" clId="{7781E378-7A93-4F28-BD14-AC69EE381049}" dt="2026-03-03T22:47:22.126" v="66" actId="33553"/>
          <ac:spMkLst>
            <pc:docMk/>
            <pc:sldMk cId="2474480896" sldId="269"/>
            <ac:spMk id="3" creationId="{956AACCC-D0DC-42A9-97BE-3C640B01DD34}"/>
          </ac:spMkLst>
        </pc:spChg>
        <pc:picChg chg="mod">
          <ac:chgData name="Julina Macy" userId="3d2f8cda-161d-4201-847b-71fb943e9dc2" providerId="ADAL" clId="{7781E378-7A93-4F28-BD14-AC69EE381049}" dt="2026-03-04T15:11:17.506" v="3520" actId="962"/>
          <ac:picMkLst>
            <pc:docMk/>
            <pc:sldMk cId="2474480896" sldId="269"/>
            <ac:picMk id="9" creationId="{5061BCD3-2FE2-4659-A804-6B3A03A0CE6F}"/>
          </ac:picMkLst>
        </pc:picChg>
        <pc:picChg chg="mod">
          <ac:chgData name="Julina Macy" userId="3d2f8cda-161d-4201-847b-71fb943e9dc2" providerId="ADAL" clId="{7781E378-7A93-4F28-BD14-AC69EE381049}" dt="2026-03-04T15:11:33.663" v="3522" actId="962"/>
          <ac:picMkLst>
            <pc:docMk/>
            <pc:sldMk cId="2474480896" sldId="269"/>
            <ac:picMk id="10" creationId="{F8FDBFFA-DF00-4FFD-87DF-5C20B89B4C1D}"/>
          </ac:picMkLst>
        </pc:picChg>
        <pc:picChg chg="mod">
          <ac:chgData name="Julina Macy" userId="3d2f8cda-161d-4201-847b-71fb943e9dc2" providerId="ADAL" clId="{7781E378-7A93-4F28-BD14-AC69EE381049}" dt="2026-03-04T15:11:48.555" v="3524" actId="962"/>
          <ac:picMkLst>
            <pc:docMk/>
            <pc:sldMk cId="2474480896" sldId="269"/>
            <ac:picMk id="11" creationId="{0542C1EF-6091-43E2-9D66-F9991FAF6D65}"/>
          </ac:picMkLst>
        </pc:picChg>
      </pc:sldChg>
      <pc:sldChg chg="modSp mod">
        <pc:chgData name="Julina Macy" userId="3d2f8cda-161d-4201-847b-71fb943e9dc2" providerId="ADAL" clId="{7781E378-7A93-4F28-BD14-AC69EE381049}" dt="2026-03-04T15:13:51.430" v="3530" actId="962"/>
        <pc:sldMkLst>
          <pc:docMk/>
          <pc:sldMk cId="1321565554" sldId="270"/>
        </pc:sldMkLst>
        <pc:spChg chg="mod">
          <ac:chgData name="Julina Macy" userId="3d2f8cda-161d-4201-847b-71fb943e9dc2" providerId="ADAL" clId="{7781E378-7A93-4F28-BD14-AC69EE381049}" dt="2026-03-03T22:47:24.363" v="67" actId="33553"/>
          <ac:spMkLst>
            <pc:docMk/>
            <pc:sldMk cId="1321565554" sldId="270"/>
            <ac:spMk id="3" creationId="{956AACCC-D0DC-42A9-97BE-3C640B01DD34}"/>
          </ac:spMkLst>
        </pc:spChg>
        <pc:spChg chg="mod">
          <ac:chgData name="Julina Macy" userId="3d2f8cda-161d-4201-847b-71fb943e9dc2" providerId="ADAL" clId="{7781E378-7A93-4F28-BD14-AC69EE381049}" dt="2026-03-03T22:44:41.668" v="22" actId="962"/>
          <ac:spMkLst>
            <pc:docMk/>
            <pc:sldMk cId="1321565554" sldId="270"/>
            <ac:spMk id="7" creationId="{645FBEBF-8704-44D6-8125-B7ABB0E14CCB}"/>
          </ac:spMkLst>
        </pc:spChg>
        <pc:spChg chg="mod">
          <ac:chgData name="Julina Macy" userId="3d2f8cda-161d-4201-847b-71fb943e9dc2" providerId="ADAL" clId="{7781E378-7A93-4F28-BD14-AC69EE381049}" dt="2026-03-03T22:44:41.672" v="23" actId="962"/>
          <ac:spMkLst>
            <pc:docMk/>
            <pc:sldMk cId="1321565554" sldId="270"/>
            <ac:spMk id="8" creationId="{AC77018B-0180-4C37-AA7C-43B4D0E164D9}"/>
          </ac:spMkLst>
        </pc:spChg>
        <pc:spChg chg="mod">
          <ac:chgData name="Julina Macy" userId="3d2f8cda-161d-4201-847b-71fb943e9dc2" providerId="ADAL" clId="{7781E378-7A93-4F28-BD14-AC69EE381049}" dt="2026-03-03T22:44:41.677" v="24" actId="962"/>
          <ac:spMkLst>
            <pc:docMk/>
            <pc:sldMk cId="1321565554" sldId="270"/>
            <ac:spMk id="9" creationId="{A28414AD-5F92-4333-BF4F-53DB5304CFCB}"/>
          </ac:spMkLst>
        </pc:spChg>
        <pc:picChg chg="mod">
          <ac:chgData name="Julina Macy" userId="3d2f8cda-161d-4201-847b-71fb943e9dc2" providerId="ADAL" clId="{7781E378-7A93-4F28-BD14-AC69EE381049}" dt="2026-03-04T15:12:29.664" v="3526" actId="962"/>
          <ac:picMkLst>
            <pc:docMk/>
            <pc:sldMk cId="1321565554" sldId="270"/>
            <ac:picMk id="4" creationId="{4D550351-D634-4FBF-BDCF-4723F351B6FC}"/>
          </ac:picMkLst>
        </pc:picChg>
        <pc:picChg chg="mod">
          <ac:chgData name="Julina Macy" userId="3d2f8cda-161d-4201-847b-71fb943e9dc2" providerId="ADAL" clId="{7781E378-7A93-4F28-BD14-AC69EE381049}" dt="2026-03-04T15:13:07.463" v="3528" actId="962"/>
          <ac:picMkLst>
            <pc:docMk/>
            <pc:sldMk cId="1321565554" sldId="270"/>
            <ac:picMk id="5" creationId="{60696989-C6AC-448D-907D-CB05E62F9321}"/>
          </ac:picMkLst>
        </pc:picChg>
        <pc:picChg chg="mod">
          <ac:chgData name="Julina Macy" userId="3d2f8cda-161d-4201-847b-71fb943e9dc2" providerId="ADAL" clId="{7781E378-7A93-4F28-BD14-AC69EE381049}" dt="2026-03-04T15:13:51.430" v="3530" actId="962"/>
          <ac:picMkLst>
            <pc:docMk/>
            <pc:sldMk cId="1321565554" sldId="270"/>
            <ac:picMk id="6" creationId="{C5A994CF-23E6-4836-8559-5E61998DCBDF}"/>
          </ac:picMkLst>
        </pc:picChg>
      </pc:sldChg>
      <pc:sldChg chg="modSp mod">
        <pc:chgData name="Julina Macy" userId="3d2f8cda-161d-4201-847b-71fb943e9dc2" providerId="ADAL" clId="{7781E378-7A93-4F28-BD14-AC69EE381049}" dt="2026-03-04T15:16:46.623" v="3536" actId="962"/>
        <pc:sldMkLst>
          <pc:docMk/>
          <pc:sldMk cId="3288995639" sldId="271"/>
        </pc:sldMkLst>
        <pc:spChg chg="mod ord">
          <ac:chgData name="Julina Macy" userId="3d2f8cda-161d-4201-847b-71fb943e9dc2" providerId="ADAL" clId="{7781E378-7A93-4F28-BD14-AC69EE381049}" dt="2026-03-03T22:51:09.738" v="155" actId="13244"/>
          <ac:spMkLst>
            <pc:docMk/>
            <pc:sldMk cId="3288995639" sldId="271"/>
            <ac:spMk id="3" creationId="{956AACCC-D0DC-42A9-97BE-3C640B01DD34}"/>
          </ac:spMkLst>
        </pc:spChg>
        <pc:spChg chg="mod">
          <ac:chgData name="Julina Macy" userId="3d2f8cda-161d-4201-847b-71fb943e9dc2" providerId="ADAL" clId="{7781E378-7A93-4F28-BD14-AC69EE381049}" dt="2026-03-03T22:44:41.686" v="25" actId="962"/>
          <ac:spMkLst>
            <pc:docMk/>
            <pc:sldMk cId="3288995639" sldId="271"/>
            <ac:spMk id="7" creationId="{645FBEBF-8704-44D6-8125-B7ABB0E14CCB}"/>
          </ac:spMkLst>
        </pc:spChg>
        <pc:spChg chg="ord">
          <ac:chgData name="Julina Macy" userId="3d2f8cda-161d-4201-847b-71fb943e9dc2" providerId="ADAL" clId="{7781E378-7A93-4F28-BD14-AC69EE381049}" dt="2026-03-03T22:51:14.318" v="156" actId="13244"/>
          <ac:spMkLst>
            <pc:docMk/>
            <pc:sldMk cId="3288995639" sldId="271"/>
            <ac:spMk id="10" creationId="{FD05D210-2E35-430D-9AD0-FF46F059E61F}"/>
          </ac:spMkLst>
        </pc:spChg>
        <pc:spChg chg="mod">
          <ac:chgData name="Julina Macy" userId="3d2f8cda-161d-4201-847b-71fb943e9dc2" providerId="ADAL" clId="{7781E378-7A93-4F28-BD14-AC69EE381049}" dt="2026-03-03T22:44:41.690" v="26" actId="962"/>
          <ac:spMkLst>
            <pc:docMk/>
            <pc:sldMk cId="3288995639" sldId="271"/>
            <ac:spMk id="14" creationId="{81A2472A-F329-4733-B735-99BBC62598F1}"/>
          </ac:spMkLst>
        </pc:spChg>
        <pc:spChg chg="mod">
          <ac:chgData name="Julina Macy" userId="3d2f8cda-161d-4201-847b-71fb943e9dc2" providerId="ADAL" clId="{7781E378-7A93-4F28-BD14-AC69EE381049}" dt="2026-03-03T22:44:41.695" v="27" actId="962"/>
          <ac:spMkLst>
            <pc:docMk/>
            <pc:sldMk cId="3288995639" sldId="271"/>
            <ac:spMk id="15" creationId="{CF057FD6-DE71-46A2-A367-6314B25B7AA4}"/>
          </ac:spMkLst>
        </pc:spChg>
        <pc:spChg chg="mod">
          <ac:chgData name="Julina Macy" userId="3d2f8cda-161d-4201-847b-71fb943e9dc2" providerId="ADAL" clId="{7781E378-7A93-4F28-BD14-AC69EE381049}" dt="2026-03-03T22:44:41.698" v="28" actId="962"/>
          <ac:spMkLst>
            <pc:docMk/>
            <pc:sldMk cId="3288995639" sldId="271"/>
            <ac:spMk id="16" creationId="{F801D6A4-4A4C-4D22-9A84-EADEFFF9882C}"/>
          </ac:spMkLst>
        </pc:spChg>
        <pc:spChg chg="mod">
          <ac:chgData name="Julina Macy" userId="3d2f8cda-161d-4201-847b-71fb943e9dc2" providerId="ADAL" clId="{7781E378-7A93-4F28-BD14-AC69EE381049}" dt="2026-03-03T22:44:41.702" v="29" actId="962"/>
          <ac:spMkLst>
            <pc:docMk/>
            <pc:sldMk cId="3288995639" sldId="271"/>
            <ac:spMk id="17" creationId="{3A04189B-038B-4BC5-9ED2-3983DFAC09E1}"/>
          </ac:spMkLst>
        </pc:spChg>
        <pc:spChg chg="mod">
          <ac:chgData name="Julina Macy" userId="3d2f8cda-161d-4201-847b-71fb943e9dc2" providerId="ADAL" clId="{7781E378-7A93-4F28-BD14-AC69EE381049}" dt="2026-03-03T22:44:41.708" v="30" actId="962"/>
          <ac:spMkLst>
            <pc:docMk/>
            <pc:sldMk cId="3288995639" sldId="271"/>
            <ac:spMk id="18" creationId="{6CA8807D-AD8C-4E4A-B76C-CB72C734AB53}"/>
          </ac:spMkLst>
        </pc:spChg>
        <pc:picChg chg="mod">
          <ac:chgData name="Julina Macy" userId="3d2f8cda-161d-4201-847b-71fb943e9dc2" providerId="ADAL" clId="{7781E378-7A93-4F28-BD14-AC69EE381049}" dt="2026-03-04T15:14:50.760" v="3532" actId="962"/>
          <ac:picMkLst>
            <pc:docMk/>
            <pc:sldMk cId="3288995639" sldId="271"/>
            <ac:picMk id="11" creationId="{DFA7C3F7-69BE-40DA-AFE0-FEF1AD30BC08}"/>
          </ac:picMkLst>
        </pc:picChg>
        <pc:picChg chg="mod">
          <ac:chgData name="Julina Macy" userId="3d2f8cda-161d-4201-847b-71fb943e9dc2" providerId="ADAL" clId="{7781E378-7A93-4F28-BD14-AC69EE381049}" dt="2026-03-04T15:15:42.432" v="3534" actId="962"/>
          <ac:picMkLst>
            <pc:docMk/>
            <pc:sldMk cId="3288995639" sldId="271"/>
            <ac:picMk id="12" creationId="{42AAB153-DB2E-4DB8-92EC-0AD2253A42AE}"/>
          </ac:picMkLst>
        </pc:picChg>
        <pc:picChg chg="mod">
          <ac:chgData name="Julina Macy" userId="3d2f8cda-161d-4201-847b-71fb943e9dc2" providerId="ADAL" clId="{7781E378-7A93-4F28-BD14-AC69EE381049}" dt="2026-03-04T15:16:46.623" v="3536" actId="962"/>
          <ac:picMkLst>
            <pc:docMk/>
            <pc:sldMk cId="3288995639" sldId="271"/>
            <ac:picMk id="13" creationId="{F220A728-8171-4343-BCE8-4F2D39A7054B}"/>
          </ac:picMkLst>
        </pc:picChg>
      </pc:sldChg>
      <pc:sldChg chg="addSp modSp mod">
        <pc:chgData name="Julina Macy" userId="3d2f8cda-161d-4201-847b-71fb943e9dc2" providerId="ADAL" clId="{7781E378-7A93-4F28-BD14-AC69EE381049}" dt="2026-03-05T14:41:37.121" v="4702" actId="962"/>
        <pc:sldMkLst>
          <pc:docMk/>
          <pc:sldMk cId="1139575588" sldId="272"/>
        </pc:sldMkLst>
        <pc:spChg chg="ord">
          <ac:chgData name="Julina Macy" userId="3d2f8cda-161d-4201-847b-71fb943e9dc2" providerId="ADAL" clId="{7781E378-7A93-4F28-BD14-AC69EE381049}" dt="2026-03-03T22:51:21.252" v="157" actId="13244"/>
          <ac:spMkLst>
            <pc:docMk/>
            <pc:sldMk cId="1139575588" sldId="272"/>
            <ac:spMk id="3" creationId="{B3F00276-976C-431A-B69A-92F3BE3A2F70}"/>
          </ac:spMkLst>
        </pc:spChg>
        <pc:spChg chg="mod">
          <ac:chgData name="Julina Macy" userId="3d2f8cda-161d-4201-847b-71fb943e9dc2" providerId="ADAL" clId="{7781E378-7A93-4F28-BD14-AC69EE381049}" dt="2026-03-03T22:47:28.537" v="69" actId="33553"/>
          <ac:spMkLst>
            <pc:docMk/>
            <pc:sldMk cId="1139575588" sldId="272"/>
            <ac:spMk id="4" creationId="{BEC04055-E1F8-46CA-8514-C1C308524117}"/>
          </ac:spMkLst>
        </pc:spChg>
        <pc:grpChg chg="add mod">
          <ac:chgData name="Julina Macy" userId="3d2f8cda-161d-4201-847b-71fb943e9dc2" providerId="ADAL" clId="{7781E378-7A93-4F28-BD14-AC69EE381049}" dt="2026-03-05T14:41:37.121" v="4702" actId="962"/>
          <ac:grpSpMkLst>
            <pc:docMk/>
            <pc:sldMk cId="1139575588" sldId="272"/>
            <ac:grpSpMk id="2" creationId="{2D83EB9C-6C7D-541D-3BA2-B434C8849C99}"/>
          </ac:grpSpMkLst>
        </pc:grpChg>
        <pc:picChg chg="mod ord">
          <ac:chgData name="Julina Macy" userId="3d2f8cda-161d-4201-847b-71fb943e9dc2" providerId="ADAL" clId="{7781E378-7A93-4F28-BD14-AC69EE381049}" dt="2026-03-05T14:40:44.603" v="4302" actId="164"/>
          <ac:picMkLst>
            <pc:docMk/>
            <pc:sldMk cId="1139575588" sldId="272"/>
            <ac:picMk id="5" creationId="{1A716204-F1EA-419F-A0AB-887185BBE6B1}"/>
          </ac:picMkLst>
        </pc:picChg>
        <pc:picChg chg="mod ord">
          <ac:chgData name="Julina Macy" userId="3d2f8cda-161d-4201-847b-71fb943e9dc2" providerId="ADAL" clId="{7781E378-7A93-4F28-BD14-AC69EE381049}" dt="2026-03-04T16:10:19.657" v="3540" actId="962"/>
          <ac:picMkLst>
            <pc:docMk/>
            <pc:sldMk cId="1139575588" sldId="272"/>
            <ac:picMk id="6" creationId="{63516DF8-5451-495B-BAF7-24AB353C1E0F}"/>
          </ac:picMkLst>
        </pc:picChg>
        <pc:picChg chg="mod ord">
          <ac:chgData name="Julina Macy" userId="3d2f8cda-161d-4201-847b-71fb943e9dc2" providerId="ADAL" clId="{7781E378-7A93-4F28-BD14-AC69EE381049}" dt="2026-03-04T15:17:29.849" v="3538" actId="962"/>
          <ac:picMkLst>
            <pc:docMk/>
            <pc:sldMk cId="1139575588" sldId="272"/>
            <ac:picMk id="7" creationId="{1B0BE5B5-8D14-4E9B-903A-DA7FD076307F}"/>
          </ac:picMkLst>
        </pc:picChg>
        <pc:picChg chg="mod ord">
          <ac:chgData name="Julina Macy" userId="3d2f8cda-161d-4201-847b-71fb943e9dc2" providerId="ADAL" clId="{7781E378-7A93-4F28-BD14-AC69EE381049}" dt="2026-03-05T14:40:44.603" v="4302" actId="164"/>
          <ac:picMkLst>
            <pc:docMk/>
            <pc:sldMk cId="1139575588" sldId="272"/>
            <ac:picMk id="8" creationId="{8590EA89-567A-439B-86A4-D5917A0D6C49}"/>
          </ac:picMkLst>
        </pc:picChg>
        <pc:picChg chg="mod">
          <ac:chgData name="Julina Macy" userId="3d2f8cda-161d-4201-847b-71fb943e9dc2" providerId="ADAL" clId="{7781E378-7A93-4F28-BD14-AC69EE381049}" dt="2026-03-04T16:10:44.732" v="3542" actId="962"/>
          <ac:picMkLst>
            <pc:docMk/>
            <pc:sldMk cId="1139575588" sldId="272"/>
            <ac:picMk id="9" creationId="{2D97B51F-7AF6-4606-AC8B-0699D8653D6D}"/>
          </ac:picMkLst>
        </pc:picChg>
      </pc:sldChg>
      <pc:sldChg chg="modSp mod">
        <pc:chgData name="Julina Macy" userId="3d2f8cda-161d-4201-847b-71fb943e9dc2" providerId="ADAL" clId="{7781E378-7A93-4F28-BD14-AC69EE381049}" dt="2026-03-05T14:38:24.217" v="4294" actId="13244"/>
        <pc:sldMkLst>
          <pc:docMk/>
          <pc:sldMk cId="2941865441" sldId="273"/>
        </pc:sldMkLst>
        <pc:spChg chg="mod">
          <ac:chgData name="Julina Macy" userId="3d2f8cda-161d-4201-847b-71fb943e9dc2" providerId="ADAL" clId="{7781E378-7A93-4F28-BD14-AC69EE381049}" dt="2026-03-03T22:47:30.448" v="70" actId="33553"/>
          <ac:spMkLst>
            <pc:docMk/>
            <pc:sldMk cId="2941865441" sldId="273"/>
            <ac:spMk id="4" creationId="{F474D012-D878-47B6-9757-9F4AD799D14A}"/>
          </ac:spMkLst>
        </pc:spChg>
        <pc:spChg chg="mod">
          <ac:chgData name="Julina Macy" userId="3d2f8cda-161d-4201-847b-71fb943e9dc2" providerId="ADAL" clId="{7781E378-7A93-4F28-BD14-AC69EE381049}" dt="2026-03-03T23:10:56.531" v="2378" actId="962"/>
          <ac:spMkLst>
            <pc:docMk/>
            <pc:sldMk cId="2941865441" sldId="273"/>
            <ac:spMk id="5" creationId="{CFDDB90E-72AB-4E5A-AF47-0B04C3288279}"/>
          </ac:spMkLst>
        </pc:spChg>
        <pc:spChg chg="mod">
          <ac:chgData name="Julina Macy" userId="3d2f8cda-161d-4201-847b-71fb943e9dc2" providerId="ADAL" clId="{7781E378-7A93-4F28-BD14-AC69EE381049}" dt="2026-03-03T22:44:41.721" v="31" actId="962"/>
          <ac:spMkLst>
            <pc:docMk/>
            <pc:sldMk cId="2941865441" sldId="273"/>
            <ac:spMk id="6" creationId="{D7288BC1-3B7E-40F1-AD44-E69951123402}"/>
          </ac:spMkLst>
        </pc:spChg>
        <pc:spChg chg="mod">
          <ac:chgData name="Julina Macy" userId="3d2f8cda-161d-4201-847b-71fb943e9dc2" providerId="ADAL" clId="{7781E378-7A93-4F28-BD14-AC69EE381049}" dt="2026-03-03T22:44:41.724" v="32" actId="962"/>
          <ac:spMkLst>
            <pc:docMk/>
            <pc:sldMk cId="2941865441" sldId="273"/>
            <ac:spMk id="7" creationId="{420FADA9-EBEA-49E3-93CF-C4C09F2F02B8}"/>
          </ac:spMkLst>
        </pc:spChg>
        <pc:spChg chg="mod">
          <ac:chgData name="Julina Macy" userId="3d2f8cda-161d-4201-847b-71fb943e9dc2" providerId="ADAL" clId="{7781E378-7A93-4F28-BD14-AC69EE381049}" dt="2026-03-03T22:44:41.728" v="33" actId="962"/>
          <ac:spMkLst>
            <pc:docMk/>
            <pc:sldMk cId="2941865441" sldId="273"/>
            <ac:spMk id="8" creationId="{508D4990-0238-4271-8C57-F9A1256BCFAC}"/>
          </ac:spMkLst>
        </pc:spChg>
        <pc:spChg chg="mod">
          <ac:chgData name="Julina Macy" userId="3d2f8cda-161d-4201-847b-71fb943e9dc2" providerId="ADAL" clId="{7781E378-7A93-4F28-BD14-AC69EE381049}" dt="2026-03-03T23:11:55.643" v="2702" actId="962"/>
          <ac:spMkLst>
            <pc:docMk/>
            <pc:sldMk cId="2941865441" sldId="273"/>
            <ac:spMk id="9" creationId="{03FD9D8A-E4B4-478B-8C0D-45E427277BA0}"/>
          </ac:spMkLst>
        </pc:spChg>
        <pc:spChg chg="mod">
          <ac:chgData name="Julina Macy" userId="3d2f8cda-161d-4201-847b-71fb943e9dc2" providerId="ADAL" clId="{7781E378-7A93-4F28-BD14-AC69EE381049}" dt="2026-03-03T23:12:25.531" v="2802" actId="962"/>
          <ac:spMkLst>
            <pc:docMk/>
            <pc:sldMk cId="2941865441" sldId="273"/>
            <ac:spMk id="10" creationId="{C3ED5112-53AC-4D30-B206-9F87D0CCD5C7}"/>
          </ac:spMkLst>
        </pc:spChg>
        <pc:spChg chg="mod">
          <ac:chgData name="Julina Macy" userId="3d2f8cda-161d-4201-847b-71fb943e9dc2" providerId="ADAL" clId="{7781E378-7A93-4F28-BD14-AC69EE381049}" dt="2026-03-03T22:44:41.731" v="34" actId="962"/>
          <ac:spMkLst>
            <pc:docMk/>
            <pc:sldMk cId="2941865441" sldId="273"/>
            <ac:spMk id="11" creationId="{7DAA6ED7-916E-4805-B33F-C2F943EFA936}"/>
          </ac:spMkLst>
        </pc:spChg>
        <pc:spChg chg="mod">
          <ac:chgData name="Julina Macy" userId="3d2f8cda-161d-4201-847b-71fb943e9dc2" providerId="ADAL" clId="{7781E378-7A93-4F28-BD14-AC69EE381049}" dt="2026-03-03T22:44:41.735" v="35" actId="962"/>
          <ac:spMkLst>
            <pc:docMk/>
            <pc:sldMk cId="2941865441" sldId="273"/>
            <ac:spMk id="12" creationId="{0E7919FD-CA04-40DA-B237-6B06D0CB4464}"/>
          </ac:spMkLst>
        </pc:spChg>
        <pc:spChg chg="mod">
          <ac:chgData name="Julina Macy" userId="3d2f8cda-161d-4201-847b-71fb943e9dc2" providerId="ADAL" clId="{7781E378-7A93-4F28-BD14-AC69EE381049}" dt="2026-03-03T22:44:41.740" v="36" actId="962"/>
          <ac:spMkLst>
            <pc:docMk/>
            <pc:sldMk cId="2941865441" sldId="273"/>
            <ac:spMk id="13" creationId="{65176683-CF5B-47A1-8AA0-2C4AF92DFF44}"/>
          </ac:spMkLst>
        </pc:spChg>
        <pc:spChg chg="mod">
          <ac:chgData name="Julina Macy" userId="3d2f8cda-161d-4201-847b-71fb943e9dc2" providerId="ADAL" clId="{7781E378-7A93-4F28-BD14-AC69EE381049}" dt="2026-03-03T22:44:41.743" v="37" actId="962"/>
          <ac:spMkLst>
            <pc:docMk/>
            <pc:sldMk cId="2941865441" sldId="273"/>
            <ac:spMk id="14" creationId="{BB9FD1B4-830A-48AC-831B-A09228C98A61}"/>
          </ac:spMkLst>
        </pc:spChg>
        <pc:spChg chg="mod">
          <ac:chgData name="Julina Macy" userId="3d2f8cda-161d-4201-847b-71fb943e9dc2" providerId="ADAL" clId="{7781E378-7A93-4F28-BD14-AC69EE381049}" dt="2026-03-03T22:44:41.746" v="38" actId="962"/>
          <ac:spMkLst>
            <pc:docMk/>
            <pc:sldMk cId="2941865441" sldId="273"/>
            <ac:spMk id="15" creationId="{A8004ACF-39E4-4244-9282-D284E3C77471}"/>
          </ac:spMkLst>
        </pc:spChg>
        <pc:spChg chg="mod ord">
          <ac:chgData name="Julina Macy" userId="3d2f8cda-161d-4201-847b-71fb943e9dc2" providerId="ADAL" clId="{7781E378-7A93-4F28-BD14-AC69EE381049}" dt="2026-03-05T14:38:21.728" v="4293" actId="13244"/>
          <ac:spMkLst>
            <pc:docMk/>
            <pc:sldMk cId="2941865441" sldId="273"/>
            <ac:spMk id="16" creationId="{A3D781E0-545E-4F51-89A7-07880941D701}"/>
          </ac:spMkLst>
        </pc:spChg>
        <pc:spChg chg="ord">
          <ac:chgData name="Julina Macy" userId="3d2f8cda-161d-4201-847b-71fb943e9dc2" providerId="ADAL" clId="{7781E378-7A93-4F28-BD14-AC69EE381049}" dt="2026-03-03T22:52:32.168" v="166" actId="13244"/>
          <ac:spMkLst>
            <pc:docMk/>
            <pc:sldMk cId="2941865441" sldId="273"/>
            <ac:spMk id="17" creationId="{A99AC9D6-338B-4186-B7DA-0155EB9EA58E}"/>
          </ac:spMkLst>
        </pc:spChg>
        <pc:spChg chg="ord">
          <ac:chgData name="Julina Macy" userId="3d2f8cda-161d-4201-847b-71fb943e9dc2" providerId="ADAL" clId="{7781E378-7A93-4F28-BD14-AC69EE381049}" dt="2026-03-03T22:52:40.112" v="167" actId="13244"/>
          <ac:spMkLst>
            <pc:docMk/>
            <pc:sldMk cId="2941865441" sldId="273"/>
            <ac:spMk id="18" creationId="{162E8873-C8E0-4BAD-A69B-45E924DAB54B}"/>
          </ac:spMkLst>
        </pc:spChg>
        <pc:spChg chg="ord">
          <ac:chgData name="Julina Macy" userId="3d2f8cda-161d-4201-847b-71fb943e9dc2" providerId="ADAL" clId="{7781E378-7A93-4F28-BD14-AC69EE381049}" dt="2026-03-05T14:38:24.217" v="4294" actId="13244"/>
          <ac:spMkLst>
            <pc:docMk/>
            <pc:sldMk cId="2941865441" sldId="273"/>
            <ac:spMk id="19" creationId="{1C1BC772-05FE-4E13-BA0F-41793703B112}"/>
          </ac:spMkLst>
        </pc:spChg>
        <pc:spChg chg="ord">
          <ac:chgData name="Julina Macy" userId="3d2f8cda-161d-4201-847b-71fb943e9dc2" providerId="ADAL" clId="{7781E378-7A93-4F28-BD14-AC69EE381049}" dt="2026-03-03T22:53:08.265" v="169" actId="13244"/>
          <ac:spMkLst>
            <pc:docMk/>
            <pc:sldMk cId="2941865441" sldId="273"/>
            <ac:spMk id="20" creationId="{2CA5DAF1-25F0-4066-92AC-4AAB3C004898}"/>
          </ac:spMkLst>
        </pc:spChg>
      </pc:sldChg>
      <pc:sldChg chg="addSp modSp mod">
        <pc:chgData name="Julina Macy" userId="3d2f8cda-161d-4201-847b-71fb943e9dc2" providerId="ADAL" clId="{7781E378-7A93-4F28-BD14-AC69EE381049}" dt="2026-03-04T16:16:08.282" v="3548" actId="962"/>
        <pc:sldMkLst>
          <pc:docMk/>
          <pc:sldMk cId="1772839320" sldId="274"/>
        </pc:sldMkLst>
        <pc:spChg chg="add mod ord">
          <ac:chgData name="Julina Macy" userId="3d2f8cda-161d-4201-847b-71fb943e9dc2" providerId="ADAL" clId="{7781E378-7A93-4F28-BD14-AC69EE381049}" dt="2026-03-03T22:53:31.090" v="170" actId="13244"/>
          <ac:spMkLst>
            <pc:docMk/>
            <pc:sldMk cId="1772839320" sldId="274"/>
            <ac:spMk id="2" creationId="{987290F4-EE35-F4BE-FC9B-33DF7E80A887}"/>
          </ac:spMkLst>
        </pc:spChg>
        <pc:picChg chg="mod">
          <ac:chgData name="Julina Macy" userId="3d2f8cda-161d-4201-847b-71fb943e9dc2" providerId="ADAL" clId="{7781E378-7A93-4F28-BD14-AC69EE381049}" dt="2026-03-04T16:16:08.282" v="3548" actId="962"/>
          <ac:picMkLst>
            <pc:docMk/>
            <pc:sldMk cId="1772839320" sldId="274"/>
            <ac:picMk id="3" creationId="{3E41F1B4-BDFE-4B2C-89E3-A233416F90AF}"/>
          </ac:picMkLst>
        </pc:picChg>
        <pc:picChg chg="mod">
          <ac:chgData name="Julina Macy" userId="3d2f8cda-161d-4201-847b-71fb943e9dc2" providerId="ADAL" clId="{7781E378-7A93-4F28-BD14-AC69EE381049}" dt="2026-03-03T22:53:41.598" v="171" actId="962"/>
          <ac:picMkLst>
            <pc:docMk/>
            <pc:sldMk cId="1772839320" sldId="274"/>
            <ac:picMk id="4" creationId="{6B37C439-E742-4096-9B6B-2231F2A9E2CE}"/>
          </ac:picMkLst>
        </pc:picChg>
      </pc:sldChg>
      <pc:sldChg chg="modSp mod">
        <pc:chgData name="Julina Macy" userId="3d2f8cda-161d-4201-847b-71fb943e9dc2" providerId="ADAL" clId="{7781E378-7A93-4F28-BD14-AC69EE381049}" dt="2026-03-03T22:57:57.154" v="212" actId="13244"/>
        <pc:sldMkLst>
          <pc:docMk/>
          <pc:sldMk cId="1511028502" sldId="275"/>
        </pc:sldMkLst>
        <pc:spChg chg="ord">
          <ac:chgData name="Julina Macy" userId="3d2f8cda-161d-4201-847b-71fb943e9dc2" providerId="ADAL" clId="{7781E378-7A93-4F28-BD14-AC69EE381049}" dt="2026-03-03T22:57:57.154" v="212" actId="13244"/>
          <ac:spMkLst>
            <pc:docMk/>
            <pc:sldMk cId="1511028502" sldId="275"/>
            <ac:spMk id="3" creationId="{88B00725-5B88-4059-B1B0-A0E1C786ED82}"/>
          </ac:spMkLst>
        </pc:spChg>
        <pc:spChg chg="mod">
          <ac:chgData name="Julina Macy" userId="3d2f8cda-161d-4201-847b-71fb943e9dc2" providerId="ADAL" clId="{7781E378-7A93-4F28-BD14-AC69EE381049}" dt="2026-03-03T22:48:24.696" v="126" actId="33553"/>
          <ac:spMkLst>
            <pc:docMk/>
            <pc:sldMk cId="1511028502" sldId="275"/>
            <ac:spMk id="4" creationId="{2B05829D-CEBD-4C8D-8D84-461DB907281A}"/>
          </ac:spMkLst>
        </pc:spChg>
      </pc:sldChg>
      <pc:sldChg chg="modSp mod">
        <pc:chgData name="Julina Macy" userId="3d2f8cda-161d-4201-847b-71fb943e9dc2" providerId="ADAL" clId="{7781E378-7A93-4F28-BD14-AC69EE381049}" dt="2026-03-04T16:18:51.344" v="3593" actId="207"/>
        <pc:sldMkLst>
          <pc:docMk/>
          <pc:sldMk cId="390494473" sldId="276"/>
        </pc:sldMkLst>
        <pc:spChg chg="ord">
          <ac:chgData name="Julina Macy" userId="3d2f8cda-161d-4201-847b-71fb943e9dc2" providerId="ADAL" clId="{7781E378-7A93-4F28-BD14-AC69EE381049}" dt="2026-03-03T22:57:51.704" v="211" actId="13244"/>
          <ac:spMkLst>
            <pc:docMk/>
            <pc:sldMk cId="390494473" sldId="276"/>
            <ac:spMk id="2" creationId="{EAB6844C-3789-497F-AD21-369547531EBA}"/>
          </ac:spMkLst>
        </pc:spChg>
        <pc:spChg chg="mod">
          <ac:chgData name="Julina Macy" userId="3d2f8cda-161d-4201-847b-71fb943e9dc2" providerId="ADAL" clId="{7781E378-7A93-4F28-BD14-AC69EE381049}" dt="2026-03-04T16:18:51.344" v="3593" actId="207"/>
          <ac:spMkLst>
            <pc:docMk/>
            <pc:sldMk cId="390494473" sldId="276"/>
            <ac:spMk id="3" creationId="{74D4A21D-1371-4990-8D99-A0A6978DB25B}"/>
          </ac:spMkLst>
        </pc:spChg>
      </pc:sldChg>
      <pc:sldChg chg="modSp mod">
        <pc:chgData name="Julina Macy" userId="3d2f8cda-161d-4201-847b-71fb943e9dc2" providerId="ADAL" clId="{7781E378-7A93-4F28-BD14-AC69EE381049}" dt="2026-03-04T16:25:45.840" v="3629" actId="962"/>
        <pc:sldMkLst>
          <pc:docMk/>
          <pc:sldMk cId="2592001991" sldId="277"/>
        </pc:sldMkLst>
        <pc:spChg chg="ord">
          <ac:chgData name="Julina Macy" userId="3d2f8cda-161d-4201-847b-71fb943e9dc2" providerId="ADAL" clId="{7781E378-7A93-4F28-BD14-AC69EE381049}" dt="2026-03-03T22:57:41.276" v="208" actId="13244"/>
          <ac:spMkLst>
            <pc:docMk/>
            <pc:sldMk cId="2592001991" sldId="277"/>
            <ac:spMk id="2" creationId="{5C145186-5CFE-4630-8314-0B477E884394}"/>
          </ac:spMkLst>
        </pc:spChg>
        <pc:spChg chg="mod ord">
          <ac:chgData name="Julina Macy" userId="3d2f8cda-161d-4201-847b-71fb943e9dc2" providerId="ADAL" clId="{7781E378-7A93-4F28-BD14-AC69EE381049}" dt="2026-03-03T22:57:39.017" v="207" actId="13244"/>
          <ac:spMkLst>
            <pc:docMk/>
            <pc:sldMk cId="2592001991" sldId="277"/>
            <ac:spMk id="3" creationId="{CA3F53F7-A38E-4CAD-9697-FA3CEA099404}"/>
          </ac:spMkLst>
        </pc:spChg>
        <pc:picChg chg="mod ord">
          <ac:chgData name="Julina Macy" userId="3d2f8cda-161d-4201-847b-71fb943e9dc2" providerId="ADAL" clId="{7781E378-7A93-4F28-BD14-AC69EE381049}" dt="2026-03-04T16:25:32.842" v="3627" actId="962"/>
          <ac:picMkLst>
            <pc:docMk/>
            <pc:sldMk cId="2592001991" sldId="277"/>
            <ac:picMk id="4" creationId="{C4B9485C-23AA-4F86-BF3D-83E420C60AAD}"/>
          </ac:picMkLst>
        </pc:picChg>
        <pc:picChg chg="mod ord">
          <ac:chgData name="Julina Macy" userId="3d2f8cda-161d-4201-847b-71fb943e9dc2" providerId="ADAL" clId="{7781E378-7A93-4F28-BD14-AC69EE381049}" dt="2026-03-04T16:25:45.840" v="3629" actId="962"/>
          <ac:picMkLst>
            <pc:docMk/>
            <pc:sldMk cId="2592001991" sldId="277"/>
            <ac:picMk id="5" creationId="{02997BBC-140D-458B-AF30-2668B2FB3FE5}"/>
          </ac:picMkLst>
        </pc:picChg>
      </pc:sldChg>
      <pc:sldChg chg="modSp mod">
        <pc:chgData name="Julina Macy" userId="3d2f8cda-161d-4201-847b-71fb943e9dc2" providerId="ADAL" clId="{7781E378-7A93-4F28-BD14-AC69EE381049}" dt="2026-03-03T22:48:11.204" v="120" actId="33553"/>
        <pc:sldMkLst>
          <pc:docMk/>
          <pc:sldMk cId="1930702715" sldId="278"/>
        </pc:sldMkLst>
        <pc:spChg chg="mod">
          <ac:chgData name="Julina Macy" userId="3d2f8cda-161d-4201-847b-71fb943e9dc2" providerId="ADAL" clId="{7781E378-7A93-4F28-BD14-AC69EE381049}" dt="2026-03-03T22:48:11.204" v="120" actId="33553"/>
          <ac:spMkLst>
            <pc:docMk/>
            <pc:sldMk cId="1930702715" sldId="278"/>
            <ac:spMk id="4" creationId="{72D81695-7A9B-4B27-8F72-6EA4D4FC25F8}"/>
          </ac:spMkLst>
        </pc:spChg>
      </pc:sldChg>
      <pc:sldChg chg="addSp modSp mod">
        <pc:chgData name="Julina Macy" userId="3d2f8cda-161d-4201-847b-71fb943e9dc2" providerId="ADAL" clId="{7781E378-7A93-4F28-BD14-AC69EE381049}" dt="2026-03-04T16:30:23.750" v="4042" actId="962"/>
        <pc:sldMkLst>
          <pc:docMk/>
          <pc:sldMk cId="1107304059" sldId="279"/>
        </pc:sldMkLst>
        <pc:spChg chg="ord">
          <ac:chgData name="Julina Macy" userId="3d2f8cda-161d-4201-847b-71fb943e9dc2" providerId="ADAL" clId="{7781E378-7A93-4F28-BD14-AC69EE381049}" dt="2026-03-03T22:55:54.383" v="187" actId="13244"/>
          <ac:spMkLst>
            <pc:docMk/>
            <pc:sldMk cId="1107304059" sldId="279"/>
            <ac:spMk id="3" creationId="{100BF05A-7020-44C1-A462-6105A226D2E4}"/>
          </ac:spMkLst>
        </pc:spChg>
        <pc:spChg chg="mod ord">
          <ac:chgData name="Julina Macy" userId="3d2f8cda-161d-4201-847b-71fb943e9dc2" providerId="ADAL" clId="{7781E378-7A93-4F28-BD14-AC69EE381049}" dt="2026-03-04T16:17:51.256" v="3561" actId="20577"/>
          <ac:spMkLst>
            <pc:docMk/>
            <pc:sldMk cId="1107304059" sldId="279"/>
            <ac:spMk id="4" creationId="{2E680199-AF67-423B-97A9-B6BF6EA9CE1F}"/>
          </ac:spMkLst>
        </pc:spChg>
        <pc:spChg chg="mod">
          <ac:chgData name="Julina Macy" userId="3d2f8cda-161d-4201-847b-71fb943e9dc2" providerId="ADAL" clId="{7781E378-7A93-4F28-BD14-AC69EE381049}" dt="2026-03-03T22:56:14.628" v="191" actId="962"/>
          <ac:spMkLst>
            <pc:docMk/>
            <pc:sldMk cId="1107304059" sldId="279"/>
            <ac:spMk id="9" creationId="{E4907709-589D-488F-B6DD-1C89E1406BE6}"/>
          </ac:spMkLst>
        </pc:spChg>
        <pc:spChg chg="mod">
          <ac:chgData name="Julina Macy" userId="3d2f8cda-161d-4201-847b-71fb943e9dc2" providerId="ADAL" clId="{7781E378-7A93-4F28-BD14-AC69EE381049}" dt="2026-03-03T22:56:16.228" v="192" actId="962"/>
          <ac:spMkLst>
            <pc:docMk/>
            <pc:sldMk cId="1107304059" sldId="279"/>
            <ac:spMk id="10" creationId="{EC066CB2-D18D-483C-BA04-703EEC026F69}"/>
          </ac:spMkLst>
        </pc:spChg>
        <pc:spChg chg="mod">
          <ac:chgData name="Julina Macy" userId="3d2f8cda-161d-4201-847b-71fb943e9dc2" providerId="ADAL" clId="{7781E378-7A93-4F28-BD14-AC69EE381049}" dt="2026-03-03T22:56:17.885" v="193" actId="962"/>
          <ac:spMkLst>
            <pc:docMk/>
            <pc:sldMk cId="1107304059" sldId="279"/>
            <ac:spMk id="11" creationId="{578BDD48-2DAB-45C5-8DFE-C47BB4988F79}"/>
          </ac:spMkLst>
        </pc:spChg>
        <pc:spChg chg="mod">
          <ac:chgData name="Julina Macy" userId="3d2f8cda-161d-4201-847b-71fb943e9dc2" providerId="ADAL" clId="{7781E378-7A93-4F28-BD14-AC69EE381049}" dt="2026-03-03T22:56:19.086" v="194" actId="962"/>
          <ac:spMkLst>
            <pc:docMk/>
            <pc:sldMk cId="1107304059" sldId="279"/>
            <ac:spMk id="12" creationId="{34FDD6ED-F0DF-468B-99B3-E42DDA6CEEF9}"/>
          </ac:spMkLst>
        </pc:spChg>
        <pc:grpChg chg="add mod">
          <ac:chgData name="Julina Macy" userId="3d2f8cda-161d-4201-847b-71fb943e9dc2" providerId="ADAL" clId="{7781E378-7A93-4F28-BD14-AC69EE381049}" dt="2026-03-04T16:30:23.750" v="4042" actId="962"/>
          <ac:grpSpMkLst>
            <pc:docMk/>
            <pc:sldMk cId="1107304059" sldId="279"/>
            <ac:grpSpMk id="2" creationId="{B9EF228D-D05B-F44B-FD95-EC4ADFF19003}"/>
          </ac:grpSpMkLst>
        </pc:grpChg>
        <pc:picChg chg="mod">
          <ac:chgData name="Julina Macy" userId="3d2f8cda-161d-4201-847b-71fb943e9dc2" providerId="ADAL" clId="{7781E378-7A93-4F28-BD14-AC69EE381049}" dt="2026-03-03T22:56:03.654" v="188" actId="962"/>
          <ac:picMkLst>
            <pc:docMk/>
            <pc:sldMk cId="1107304059" sldId="279"/>
            <ac:picMk id="5" creationId="{0AA76164-1FC0-4848-A525-FFF2F9EBC1CA}"/>
          </ac:picMkLst>
        </pc:picChg>
        <pc:picChg chg="mod">
          <ac:chgData name="Julina Macy" userId="3d2f8cda-161d-4201-847b-71fb943e9dc2" providerId="ADAL" clId="{7781E378-7A93-4F28-BD14-AC69EE381049}" dt="2026-03-03T22:56:07.657" v="189" actId="962"/>
          <ac:picMkLst>
            <pc:docMk/>
            <pc:sldMk cId="1107304059" sldId="279"/>
            <ac:picMk id="6" creationId="{1EE4B7CC-E745-4E6A-9A83-7692CD8D99E9}"/>
          </ac:picMkLst>
        </pc:picChg>
        <pc:picChg chg="mod">
          <ac:chgData name="Julina Macy" userId="3d2f8cda-161d-4201-847b-71fb943e9dc2" providerId="ADAL" clId="{7781E378-7A93-4F28-BD14-AC69EE381049}" dt="2026-03-03T22:56:11.135" v="190" actId="962"/>
          <ac:picMkLst>
            <pc:docMk/>
            <pc:sldMk cId="1107304059" sldId="279"/>
            <ac:picMk id="7" creationId="{9E29E5E2-B034-4D37-8B6E-A6F3FF00F53F}"/>
          </ac:picMkLst>
        </pc:picChg>
        <pc:picChg chg="mod ord">
          <ac:chgData name="Julina Macy" userId="3d2f8cda-161d-4201-847b-71fb943e9dc2" providerId="ADAL" clId="{7781E378-7A93-4F28-BD14-AC69EE381049}" dt="2026-03-04T16:29:34.967" v="3652" actId="164"/>
          <ac:picMkLst>
            <pc:docMk/>
            <pc:sldMk cId="1107304059" sldId="279"/>
            <ac:picMk id="8" creationId="{ED84D64B-FBF8-44AE-BE47-A46D6D760637}"/>
          </ac:picMkLst>
        </pc:picChg>
        <pc:picChg chg="mod">
          <ac:chgData name="Julina Macy" userId="3d2f8cda-161d-4201-847b-71fb943e9dc2" providerId="ADAL" clId="{7781E378-7A93-4F28-BD14-AC69EE381049}" dt="2026-03-03T22:56:20.586" v="195" actId="962"/>
          <ac:picMkLst>
            <pc:docMk/>
            <pc:sldMk cId="1107304059" sldId="279"/>
            <ac:picMk id="13" creationId="{59A60D90-DB3D-4486-89B5-12179AF94DFE}"/>
          </ac:picMkLst>
        </pc:picChg>
        <pc:picChg chg="mod">
          <ac:chgData name="Julina Macy" userId="3d2f8cda-161d-4201-847b-71fb943e9dc2" providerId="ADAL" clId="{7781E378-7A93-4F28-BD14-AC69EE381049}" dt="2026-03-03T22:56:22.619" v="196" actId="962"/>
          <ac:picMkLst>
            <pc:docMk/>
            <pc:sldMk cId="1107304059" sldId="279"/>
            <ac:picMk id="14" creationId="{CE7A6233-AA38-48CD-9315-9A2D1E656E50}"/>
          </ac:picMkLst>
        </pc:picChg>
        <pc:picChg chg="mod">
          <ac:chgData name="Julina Macy" userId="3d2f8cda-161d-4201-847b-71fb943e9dc2" providerId="ADAL" clId="{7781E378-7A93-4F28-BD14-AC69EE381049}" dt="2026-03-04T16:25:19.660" v="3623" actId="962"/>
          <ac:picMkLst>
            <pc:docMk/>
            <pc:sldMk cId="1107304059" sldId="279"/>
            <ac:picMk id="15" creationId="{FC4062A0-B4D7-4E74-9D31-06679339FE73}"/>
          </ac:picMkLst>
        </pc:picChg>
        <pc:picChg chg="mod ord">
          <ac:chgData name="Julina Macy" userId="3d2f8cda-161d-4201-847b-71fb943e9dc2" providerId="ADAL" clId="{7781E378-7A93-4F28-BD14-AC69EE381049}" dt="2026-03-04T16:25:21.637" v="3625" actId="962"/>
          <ac:picMkLst>
            <pc:docMk/>
            <pc:sldMk cId="1107304059" sldId="279"/>
            <ac:picMk id="16" creationId="{F09607B0-596D-4109-A225-938CF3EB70A3}"/>
          </ac:picMkLst>
        </pc:picChg>
        <pc:picChg chg="mod">
          <ac:chgData name="Julina Macy" userId="3d2f8cda-161d-4201-847b-71fb943e9dc2" providerId="ADAL" clId="{7781E378-7A93-4F28-BD14-AC69EE381049}" dt="2026-03-04T16:25:20.628" v="3624" actId="962"/>
          <ac:picMkLst>
            <pc:docMk/>
            <pc:sldMk cId="1107304059" sldId="279"/>
            <ac:picMk id="17" creationId="{DADF3150-7B98-4EE7-9B30-BEBFFE6001A6}"/>
          </ac:picMkLst>
        </pc:picChg>
        <pc:picChg chg="mod ord">
          <ac:chgData name="Julina Macy" userId="3d2f8cda-161d-4201-847b-71fb943e9dc2" providerId="ADAL" clId="{7781E378-7A93-4F28-BD14-AC69EE381049}" dt="2026-03-04T16:29:34.967" v="3652" actId="164"/>
          <ac:picMkLst>
            <pc:docMk/>
            <pc:sldMk cId="1107304059" sldId="279"/>
            <ac:picMk id="18" creationId="{6772AA5D-C4D9-43EF-BB5B-D4ADDFA6DD8A}"/>
          </ac:picMkLst>
        </pc:picChg>
        <pc:picChg chg="mod ord">
          <ac:chgData name="Julina Macy" userId="3d2f8cda-161d-4201-847b-71fb943e9dc2" providerId="ADAL" clId="{7781E378-7A93-4F28-BD14-AC69EE381049}" dt="2026-03-04T16:24:40.034" v="3620" actId="962"/>
          <ac:picMkLst>
            <pc:docMk/>
            <pc:sldMk cId="1107304059" sldId="279"/>
            <ac:picMk id="19" creationId="{AAD31960-1CF5-4CB6-8002-4041114914D7}"/>
          </ac:picMkLst>
        </pc:picChg>
        <pc:cxnChg chg="mod">
          <ac:chgData name="Julina Macy" userId="3d2f8cda-161d-4201-847b-71fb943e9dc2" providerId="ADAL" clId="{7781E378-7A93-4F28-BD14-AC69EE381049}" dt="2026-03-03T22:57:00.059" v="199" actId="962"/>
          <ac:cxnSpMkLst>
            <pc:docMk/>
            <pc:sldMk cId="1107304059" sldId="279"/>
            <ac:cxnSpMk id="20" creationId="{E79F85E0-639E-4252-AFC3-6AEDA3C6B103}"/>
          </ac:cxnSpMkLst>
        </pc:cxnChg>
      </pc:sldChg>
      <pc:sldChg chg="modSp mod">
        <pc:chgData name="Julina Macy" userId="3d2f8cda-161d-4201-847b-71fb943e9dc2" providerId="ADAL" clId="{7781E378-7A93-4F28-BD14-AC69EE381049}" dt="2026-03-05T14:39:04.799" v="4296" actId="13244"/>
        <pc:sldMkLst>
          <pc:docMk/>
          <pc:sldMk cId="2209392534" sldId="280"/>
        </pc:sldMkLst>
        <pc:spChg chg="mod ord">
          <ac:chgData name="Julina Macy" userId="3d2f8cda-161d-4201-847b-71fb943e9dc2" providerId="ADAL" clId="{7781E378-7A93-4F28-BD14-AC69EE381049}" dt="2026-03-04T16:17:36.351" v="3555" actId="20577"/>
          <ac:spMkLst>
            <pc:docMk/>
            <pc:sldMk cId="2209392534" sldId="280"/>
            <ac:spMk id="4" creationId="{96BE8F3B-51DB-456F-BC7F-B6E1C2350CDB}"/>
          </ac:spMkLst>
        </pc:spChg>
        <pc:spChg chg="mod">
          <ac:chgData name="Julina Macy" userId="3d2f8cda-161d-4201-847b-71fb943e9dc2" providerId="ADAL" clId="{7781E378-7A93-4F28-BD14-AC69EE381049}" dt="2026-03-03T22:45:11.104" v="42" actId="962"/>
          <ac:spMkLst>
            <pc:docMk/>
            <pc:sldMk cId="2209392534" sldId="280"/>
            <ac:spMk id="9" creationId="{D6DEA77A-72E7-418C-AC88-660C12324062}"/>
          </ac:spMkLst>
        </pc:spChg>
        <pc:spChg chg="mod">
          <ac:chgData name="Julina Macy" userId="3d2f8cda-161d-4201-847b-71fb943e9dc2" providerId="ADAL" clId="{7781E378-7A93-4F28-BD14-AC69EE381049}" dt="2026-03-03T22:45:11.087" v="39" actId="962"/>
          <ac:spMkLst>
            <pc:docMk/>
            <pc:sldMk cId="2209392534" sldId="280"/>
            <ac:spMk id="10" creationId="{2A7F057E-09AC-477B-B8E7-62AD53EDA4C0}"/>
          </ac:spMkLst>
        </pc:spChg>
        <pc:spChg chg="mod">
          <ac:chgData name="Julina Macy" userId="3d2f8cda-161d-4201-847b-71fb943e9dc2" providerId="ADAL" clId="{7781E378-7A93-4F28-BD14-AC69EE381049}" dt="2026-03-03T22:45:11.095" v="40" actId="962"/>
          <ac:spMkLst>
            <pc:docMk/>
            <pc:sldMk cId="2209392534" sldId="280"/>
            <ac:spMk id="11" creationId="{243D16F2-D3AC-4A28-BDD8-9CDDF897781B}"/>
          </ac:spMkLst>
        </pc:spChg>
        <pc:spChg chg="mod">
          <ac:chgData name="Julina Macy" userId="3d2f8cda-161d-4201-847b-71fb943e9dc2" providerId="ADAL" clId="{7781E378-7A93-4F28-BD14-AC69EE381049}" dt="2026-03-03T22:45:11.099" v="41" actId="962"/>
          <ac:spMkLst>
            <pc:docMk/>
            <pc:sldMk cId="2209392534" sldId="280"/>
            <ac:spMk id="12" creationId="{A7F44179-7895-41B5-B6CD-74842FDC3260}"/>
          </ac:spMkLst>
        </pc:spChg>
        <pc:picChg chg="mod ord">
          <ac:chgData name="Julina Macy" userId="3d2f8cda-161d-4201-847b-71fb943e9dc2" providerId="ADAL" clId="{7781E378-7A93-4F28-BD14-AC69EE381049}" dt="2026-03-03T22:55:34.952" v="184" actId="962"/>
          <ac:picMkLst>
            <pc:docMk/>
            <pc:sldMk cId="2209392534" sldId="280"/>
            <ac:picMk id="5" creationId="{F61E1BE5-4EDE-4BAD-B6E9-C7D3AE9424EE}"/>
          </ac:picMkLst>
        </pc:picChg>
        <pc:picChg chg="mod">
          <ac:chgData name="Julina Macy" userId="3d2f8cda-161d-4201-847b-71fb943e9dc2" providerId="ADAL" clId="{7781E378-7A93-4F28-BD14-AC69EE381049}" dt="2026-03-03T22:55:35.416" v="185" actId="962"/>
          <ac:picMkLst>
            <pc:docMk/>
            <pc:sldMk cId="2209392534" sldId="280"/>
            <ac:picMk id="6" creationId="{2794202A-EEC9-43E2-B849-B9A9099FB650}"/>
          </ac:picMkLst>
        </pc:picChg>
        <pc:picChg chg="mod ord">
          <ac:chgData name="Julina Macy" userId="3d2f8cda-161d-4201-847b-71fb943e9dc2" providerId="ADAL" clId="{7781E378-7A93-4F28-BD14-AC69EE381049}" dt="2026-03-03T22:55:21.278" v="182" actId="962"/>
          <ac:picMkLst>
            <pc:docMk/>
            <pc:sldMk cId="2209392534" sldId="280"/>
            <ac:picMk id="7" creationId="{2C9E11F4-6625-4DA0-8A08-CC7F8EB6A81B}"/>
          </ac:picMkLst>
        </pc:picChg>
        <pc:picChg chg="mod ord">
          <ac:chgData name="Julina Macy" userId="3d2f8cda-161d-4201-847b-71fb943e9dc2" providerId="ADAL" clId="{7781E378-7A93-4F28-BD14-AC69EE381049}" dt="2026-03-03T22:55:21.678" v="183" actId="962"/>
          <ac:picMkLst>
            <pc:docMk/>
            <pc:sldMk cId="2209392534" sldId="280"/>
            <ac:picMk id="8" creationId="{0AD9826E-4C2F-43EB-9951-4CF5B425AB8F}"/>
          </ac:picMkLst>
        </pc:picChg>
        <pc:picChg chg="mod">
          <ac:chgData name="Julina Macy" userId="3d2f8cda-161d-4201-847b-71fb943e9dc2" providerId="ADAL" clId="{7781E378-7A93-4F28-BD14-AC69EE381049}" dt="2026-03-03T22:54:30.674" v="176" actId="962"/>
          <ac:picMkLst>
            <pc:docMk/>
            <pc:sldMk cId="2209392534" sldId="280"/>
            <ac:picMk id="13" creationId="{6C84DA71-779E-430A-96C8-664F023A3E47}"/>
          </ac:picMkLst>
        </pc:picChg>
        <pc:picChg chg="mod">
          <ac:chgData name="Julina Macy" userId="3d2f8cda-161d-4201-847b-71fb943e9dc2" providerId="ADAL" clId="{7781E378-7A93-4F28-BD14-AC69EE381049}" dt="2026-03-03T22:54:32.465" v="177" actId="962"/>
          <ac:picMkLst>
            <pc:docMk/>
            <pc:sldMk cId="2209392534" sldId="280"/>
            <ac:picMk id="14" creationId="{FE769A54-4D98-4D55-8223-C14C2ED66EA5}"/>
          </ac:picMkLst>
        </pc:picChg>
        <pc:picChg chg="mod ord">
          <ac:chgData name="Julina Macy" userId="3d2f8cda-161d-4201-847b-71fb943e9dc2" providerId="ADAL" clId="{7781E378-7A93-4F28-BD14-AC69EE381049}" dt="2026-03-05T14:39:04.799" v="4296" actId="13244"/>
          <ac:picMkLst>
            <pc:docMk/>
            <pc:sldMk cId="2209392534" sldId="280"/>
            <ac:picMk id="15" creationId="{47FD5A37-3729-4B95-99E4-901327E11A02}"/>
          </ac:picMkLst>
        </pc:picChg>
        <pc:picChg chg="mod ord">
          <ac:chgData name="Julina Macy" userId="3d2f8cda-161d-4201-847b-71fb943e9dc2" providerId="ADAL" clId="{7781E378-7A93-4F28-BD14-AC69EE381049}" dt="2026-03-04T16:22:59.635" v="3618" actId="962"/>
          <ac:picMkLst>
            <pc:docMk/>
            <pc:sldMk cId="2209392534" sldId="280"/>
            <ac:picMk id="16" creationId="{1FD73E69-C1D1-4651-AA30-C21E277864CD}"/>
          </ac:picMkLst>
        </pc:picChg>
        <pc:picChg chg="mod">
          <ac:chgData name="Julina Macy" userId="3d2f8cda-161d-4201-847b-71fb943e9dc2" providerId="ADAL" clId="{7781E378-7A93-4F28-BD14-AC69EE381049}" dt="2026-03-04T16:22:21.562" v="3616" actId="962"/>
          <ac:picMkLst>
            <pc:docMk/>
            <pc:sldMk cId="2209392534" sldId="280"/>
            <ac:picMk id="17" creationId="{324007E9-DE4B-472E-BC72-836134D4E73D}"/>
          </ac:picMkLst>
        </pc:picChg>
      </pc:sldChg>
      <pc:sldChg chg="modSp mod">
        <pc:chgData name="Julina Macy" userId="3d2f8cda-161d-4201-847b-71fb943e9dc2" providerId="ADAL" clId="{7781E378-7A93-4F28-BD14-AC69EE381049}" dt="2026-03-05T14:38:37.801" v="4295" actId="13244"/>
        <pc:sldMkLst>
          <pc:docMk/>
          <pc:sldMk cId="3844866536" sldId="281"/>
        </pc:sldMkLst>
        <pc:spChg chg="ord">
          <ac:chgData name="Julina Macy" userId="3d2f8cda-161d-4201-847b-71fb943e9dc2" providerId="ADAL" clId="{7781E378-7A93-4F28-BD14-AC69EE381049}" dt="2026-03-05T14:38:37.801" v="4295" actId="13244"/>
          <ac:spMkLst>
            <pc:docMk/>
            <pc:sldMk cId="3844866536" sldId="281"/>
            <ac:spMk id="2" creationId="{9A1F1B63-D09F-4175-85E5-F7FB37C35160}"/>
          </ac:spMkLst>
        </pc:spChg>
        <pc:spChg chg="mod ord">
          <ac:chgData name="Julina Macy" userId="3d2f8cda-161d-4201-847b-71fb943e9dc2" providerId="ADAL" clId="{7781E378-7A93-4F28-BD14-AC69EE381049}" dt="2026-03-03T22:53:55.951" v="172" actId="13244"/>
          <ac:spMkLst>
            <pc:docMk/>
            <pc:sldMk cId="3844866536" sldId="281"/>
            <ac:spMk id="3" creationId="{F8C74455-531E-4ED0-AC8A-91F063FC3780}"/>
          </ac:spMkLst>
        </pc:spChg>
        <pc:spChg chg="mod">
          <ac:chgData name="Julina Macy" userId="3d2f8cda-161d-4201-847b-71fb943e9dc2" providerId="ADAL" clId="{7781E378-7A93-4F28-BD14-AC69EE381049}" dt="2026-03-03T22:45:11.118" v="44" actId="962"/>
          <ac:spMkLst>
            <pc:docMk/>
            <pc:sldMk cId="3844866536" sldId="281"/>
            <ac:spMk id="22" creationId="{FBCFF269-8D35-4A16-BECE-4BCAFF91A410}"/>
          </ac:spMkLst>
        </pc:spChg>
        <pc:spChg chg="mod">
          <ac:chgData name="Julina Macy" userId="3d2f8cda-161d-4201-847b-71fb943e9dc2" providerId="ADAL" clId="{7781E378-7A93-4F28-BD14-AC69EE381049}" dt="2026-03-03T22:45:11.114" v="43" actId="962"/>
          <ac:spMkLst>
            <pc:docMk/>
            <pc:sldMk cId="3844866536" sldId="281"/>
            <ac:spMk id="23" creationId="{F90B4B74-5891-4176-BF2F-3104C803E78E}"/>
          </ac:spMkLst>
        </pc:spChg>
        <pc:spChg chg="mod">
          <ac:chgData name="Julina Macy" userId="3d2f8cda-161d-4201-847b-71fb943e9dc2" providerId="ADAL" clId="{7781E378-7A93-4F28-BD14-AC69EE381049}" dt="2026-03-03T22:45:11.122" v="45" actId="962"/>
          <ac:spMkLst>
            <pc:docMk/>
            <pc:sldMk cId="3844866536" sldId="281"/>
            <ac:spMk id="26" creationId="{AE62C8B2-793A-46D5-B0F7-899BF5A6242E}"/>
          </ac:spMkLst>
        </pc:spChg>
        <pc:spChg chg="mod">
          <ac:chgData name="Julina Macy" userId="3d2f8cda-161d-4201-847b-71fb943e9dc2" providerId="ADAL" clId="{7781E378-7A93-4F28-BD14-AC69EE381049}" dt="2026-03-03T22:45:11.125" v="46" actId="962"/>
          <ac:spMkLst>
            <pc:docMk/>
            <pc:sldMk cId="3844866536" sldId="281"/>
            <ac:spMk id="27" creationId="{7D7DAD33-BB8F-44E8-8646-15614328BCFE}"/>
          </ac:spMkLst>
        </pc:spChg>
        <pc:picChg chg="mod">
          <ac:chgData name="Julina Macy" userId="3d2f8cda-161d-4201-847b-71fb943e9dc2" providerId="ADAL" clId="{7781E378-7A93-4F28-BD14-AC69EE381049}" dt="2026-03-05T14:30:27.814" v="4043" actId="962"/>
          <ac:picMkLst>
            <pc:docMk/>
            <pc:sldMk cId="3844866536" sldId="281"/>
            <ac:picMk id="15" creationId="{F3778766-6E2B-4067-8553-6E60510D8CF4}"/>
          </ac:picMkLst>
        </pc:picChg>
        <pc:picChg chg="mod">
          <ac:chgData name="Julina Macy" userId="3d2f8cda-161d-4201-847b-71fb943e9dc2" providerId="ADAL" clId="{7781E378-7A93-4F28-BD14-AC69EE381049}" dt="2026-03-05T14:30:28.778" v="4044" actId="962"/>
          <ac:picMkLst>
            <pc:docMk/>
            <pc:sldMk cId="3844866536" sldId="281"/>
            <ac:picMk id="16" creationId="{0E578889-ACF0-484B-B3C7-A60B3D00A604}"/>
          </ac:picMkLst>
        </pc:picChg>
        <pc:picChg chg="mod">
          <ac:chgData name="Julina Macy" userId="3d2f8cda-161d-4201-847b-71fb943e9dc2" providerId="ADAL" clId="{7781E378-7A93-4F28-BD14-AC69EE381049}" dt="2026-03-04T16:21:06.827" v="3610" actId="962"/>
          <ac:picMkLst>
            <pc:docMk/>
            <pc:sldMk cId="3844866536" sldId="281"/>
            <ac:picMk id="17" creationId="{E7ED252B-32ED-452A-9692-7AF38D5243F3}"/>
          </ac:picMkLst>
        </pc:picChg>
        <pc:picChg chg="mod">
          <ac:chgData name="Julina Macy" userId="3d2f8cda-161d-4201-847b-71fb943e9dc2" providerId="ADAL" clId="{7781E378-7A93-4F28-BD14-AC69EE381049}" dt="2026-03-04T16:21:27.280" v="3612" actId="962"/>
          <ac:picMkLst>
            <pc:docMk/>
            <pc:sldMk cId="3844866536" sldId="281"/>
            <ac:picMk id="18" creationId="{982E30E1-9926-428F-8E31-2D28A241328C}"/>
          </ac:picMkLst>
        </pc:picChg>
        <pc:picChg chg="mod">
          <ac:chgData name="Julina Macy" userId="3d2f8cda-161d-4201-847b-71fb943e9dc2" providerId="ADAL" clId="{7781E378-7A93-4F28-BD14-AC69EE381049}" dt="2026-03-04T16:20:45.759" v="3608" actId="962"/>
          <ac:picMkLst>
            <pc:docMk/>
            <pc:sldMk cId="3844866536" sldId="281"/>
            <ac:picMk id="19" creationId="{9A78C32F-D0FD-4026-9FC1-24AF57924A38}"/>
          </ac:picMkLst>
        </pc:picChg>
        <pc:picChg chg="mod">
          <ac:chgData name="Julina Macy" userId="3d2f8cda-161d-4201-847b-71fb943e9dc2" providerId="ADAL" clId="{7781E378-7A93-4F28-BD14-AC69EE381049}" dt="2026-03-04T16:20:23.932" v="3605" actId="962"/>
          <ac:picMkLst>
            <pc:docMk/>
            <pc:sldMk cId="3844866536" sldId="281"/>
            <ac:picMk id="20" creationId="{46584141-15DB-425D-AA71-6EF457D50D5F}"/>
          </ac:picMkLst>
        </pc:picChg>
        <pc:picChg chg="mod">
          <ac:chgData name="Julina Macy" userId="3d2f8cda-161d-4201-847b-71fb943e9dc2" providerId="ADAL" clId="{7781E378-7A93-4F28-BD14-AC69EE381049}" dt="2026-03-04T16:20:25.313" v="3606" actId="962"/>
          <ac:picMkLst>
            <pc:docMk/>
            <pc:sldMk cId="3844866536" sldId="281"/>
            <ac:picMk id="21" creationId="{2AFFBBA0-8254-47D0-A5EF-D4B7EC9F7EB6}"/>
          </ac:picMkLst>
        </pc:picChg>
        <pc:picChg chg="mod">
          <ac:chgData name="Julina Macy" userId="3d2f8cda-161d-4201-847b-71fb943e9dc2" providerId="ADAL" clId="{7781E378-7A93-4F28-BD14-AC69EE381049}" dt="2026-03-03T22:54:12.593" v="173" actId="962"/>
          <ac:picMkLst>
            <pc:docMk/>
            <pc:sldMk cId="3844866536" sldId="281"/>
            <ac:picMk id="24" creationId="{165964AB-8210-4803-BC6C-C38997F6B245}"/>
          </ac:picMkLst>
        </pc:picChg>
        <pc:picChg chg="mod">
          <ac:chgData name="Julina Macy" userId="3d2f8cda-161d-4201-847b-71fb943e9dc2" providerId="ADAL" clId="{7781E378-7A93-4F28-BD14-AC69EE381049}" dt="2026-03-03T22:54:15.565" v="174" actId="962"/>
          <ac:picMkLst>
            <pc:docMk/>
            <pc:sldMk cId="3844866536" sldId="281"/>
            <ac:picMk id="25" creationId="{BA50126C-58BF-491E-BC8D-7EEEE1B7C846}"/>
          </ac:picMkLst>
        </pc:picChg>
      </pc:sldChg>
      <pc:sldChg chg="modSp mod">
        <pc:chgData name="Julina Macy" userId="3d2f8cda-161d-4201-847b-71fb943e9dc2" providerId="ADAL" clId="{7781E378-7A93-4F28-BD14-AC69EE381049}" dt="2026-03-05T14:39:52.261" v="4301" actId="14100"/>
        <pc:sldMkLst>
          <pc:docMk/>
          <pc:sldMk cId="62746808" sldId="282"/>
        </pc:sldMkLst>
        <pc:spChg chg="mod ord">
          <ac:chgData name="Julina Macy" userId="3d2f8cda-161d-4201-847b-71fb943e9dc2" providerId="ADAL" clId="{7781E378-7A93-4F28-BD14-AC69EE381049}" dt="2026-03-05T14:39:52.261" v="4301" actId="14100"/>
          <ac:spMkLst>
            <pc:docMk/>
            <pc:sldMk cId="62746808" sldId="282"/>
            <ac:spMk id="2" creationId="{12D6582E-E331-4A20-B3B7-E1B94B70E286}"/>
          </ac:spMkLst>
        </pc:spChg>
        <pc:spChg chg="mod">
          <ac:chgData name="Julina Macy" userId="3d2f8cda-161d-4201-847b-71fb943e9dc2" providerId="ADAL" clId="{7781E378-7A93-4F28-BD14-AC69EE381049}" dt="2026-03-03T22:48:30.756" v="130" actId="33553"/>
          <ac:spMkLst>
            <pc:docMk/>
            <pc:sldMk cId="62746808" sldId="282"/>
            <ac:spMk id="3" creationId="{B8CF5282-F67A-489B-87D3-1053D66A0335}"/>
          </ac:spMkLst>
        </pc:spChg>
        <pc:spChg chg="ord">
          <ac:chgData name="Julina Macy" userId="3d2f8cda-161d-4201-847b-71fb943e9dc2" providerId="ADAL" clId="{7781E378-7A93-4F28-BD14-AC69EE381049}" dt="2026-03-03T22:59:55.885" v="229" actId="13244"/>
          <ac:spMkLst>
            <pc:docMk/>
            <pc:sldMk cId="62746808" sldId="282"/>
            <ac:spMk id="14" creationId="{7056A39C-435F-4B88-BBEB-2D09D0D11437}"/>
          </ac:spMkLst>
        </pc:spChg>
        <pc:spChg chg="mod">
          <ac:chgData name="Julina Macy" userId="3d2f8cda-161d-4201-847b-71fb943e9dc2" providerId="ADAL" clId="{7781E378-7A93-4F28-BD14-AC69EE381049}" dt="2026-03-03T22:46:05.569" v="50" actId="207"/>
          <ac:spMkLst>
            <pc:docMk/>
            <pc:sldMk cId="62746808" sldId="282"/>
            <ac:spMk id="15" creationId="{58126CEC-6C80-4859-BDCF-506CC779540B}"/>
          </ac:spMkLst>
        </pc:spChg>
        <pc:picChg chg="mod">
          <ac:chgData name="Julina Macy" userId="3d2f8cda-161d-4201-847b-71fb943e9dc2" providerId="ADAL" clId="{7781E378-7A93-4F28-BD14-AC69EE381049}" dt="2026-03-05T14:34:17.026" v="4186" actId="962"/>
          <ac:picMkLst>
            <pc:docMk/>
            <pc:sldMk cId="62746808" sldId="282"/>
            <ac:picMk id="1026" creationId="{3E8D5880-6C85-4DBD-B7A6-B19ADA9E9986}"/>
          </ac:picMkLst>
        </pc:picChg>
        <pc:picChg chg="mod">
          <ac:chgData name="Julina Macy" userId="3d2f8cda-161d-4201-847b-71fb943e9dc2" providerId="ADAL" clId="{7781E378-7A93-4F28-BD14-AC69EE381049}" dt="2026-03-05T14:34:07.143" v="4178" actId="962"/>
          <ac:picMkLst>
            <pc:docMk/>
            <pc:sldMk cId="62746808" sldId="282"/>
            <ac:picMk id="1027" creationId="{62F74EE7-E607-4894-82BD-376746F57CD0}"/>
          </ac:picMkLst>
        </pc:picChg>
        <pc:picChg chg="mod">
          <ac:chgData name="Julina Macy" userId="3d2f8cda-161d-4201-847b-71fb943e9dc2" providerId="ADAL" clId="{7781E378-7A93-4F28-BD14-AC69EE381049}" dt="2026-03-05T14:34:23.170" v="4194" actId="962"/>
          <ac:picMkLst>
            <pc:docMk/>
            <pc:sldMk cId="62746808" sldId="282"/>
            <ac:picMk id="1028" creationId="{B9334E7B-D266-40F5-9F64-31135FB77DFD}"/>
          </ac:picMkLst>
        </pc:picChg>
        <pc:picChg chg="mod">
          <ac:chgData name="Julina Macy" userId="3d2f8cda-161d-4201-847b-71fb943e9dc2" providerId="ADAL" clId="{7781E378-7A93-4F28-BD14-AC69EE381049}" dt="2026-03-05T14:34:28.251" v="4200" actId="962"/>
          <ac:picMkLst>
            <pc:docMk/>
            <pc:sldMk cId="62746808" sldId="282"/>
            <ac:picMk id="1029" creationId="{F9B35F86-9AFF-451A-902A-2CFB9B0D45CB}"/>
          </ac:picMkLst>
        </pc:picChg>
        <pc:picChg chg="mod">
          <ac:chgData name="Julina Macy" userId="3d2f8cda-161d-4201-847b-71fb943e9dc2" providerId="ADAL" clId="{7781E378-7A93-4F28-BD14-AC69EE381049}" dt="2026-03-05T14:34:34.554" v="4236" actId="962"/>
          <ac:picMkLst>
            <pc:docMk/>
            <pc:sldMk cId="62746808" sldId="282"/>
            <ac:picMk id="1031" creationId="{9D0B0D7A-CFD3-4B47-A599-18B5D11E533A}"/>
          </ac:picMkLst>
        </pc:picChg>
        <pc:picChg chg="mod">
          <ac:chgData name="Julina Macy" userId="3d2f8cda-161d-4201-847b-71fb943e9dc2" providerId="ADAL" clId="{7781E378-7A93-4F28-BD14-AC69EE381049}" dt="2026-03-05T14:34:47.667" v="4252" actId="962"/>
          <ac:picMkLst>
            <pc:docMk/>
            <pc:sldMk cId="62746808" sldId="282"/>
            <ac:picMk id="1032" creationId="{CDD6CE70-A23D-425E-8CCA-B007FD93178D}"/>
          </ac:picMkLst>
        </pc:picChg>
        <pc:picChg chg="mod">
          <ac:chgData name="Julina Macy" userId="3d2f8cda-161d-4201-847b-71fb943e9dc2" providerId="ADAL" clId="{7781E378-7A93-4F28-BD14-AC69EE381049}" dt="2026-03-05T14:34:41.867" v="4242" actId="962"/>
          <ac:picMkLst>
            <pc:docMk/>
            <pc:sldMk cId="62746808" sldId="282"/>
            <ac:picMk id="1033" creationId="{BA3D6803-0CE4-4357-8170-5D7D43EA5660}"/>
          </ac:picMkLst>
        </pc:picChg>
        <pc:picChg chg="mod">
          <ac:chgData name="Julina Macy" userId="3d2f8cda-161d-4201-847b-71fb943e9dc2" providerId="ADAL" clId="{7781E378-7A93-4F28-BD14-AC69EE381049}" dt="2026-03-05T14:34:52.300" v="4258" actId="962"/>
          <ac:picMkLst>
            <pc:docMk/>
            <pc:sldMk cId="62746808" sldId="282"/>
            <ac:picMk id="1034" creationId="{DBC49666-A657-4386-B8FA-BB129209E6ED}"/>
          </ac:picMkLst>
        </pc:picChg>
      </pc:sldChg>
      <pc:sldChg chg="modSp mod">
        <pc:chgData name="Julina Macy" userId="3d2f8cda-161d-4201-847b-71fb943e9dc2" providerId="ADAL" clId="{7781E378-7A93-4F28-BD14-AC69EE381049}" dt="2026-03-05T14:36:12.084" v="4273" actId="20577"/>
        <pc:sldMkLst>
          <pc:docMk/>
          <pc:sldMk cId="1743858369" sldId="283"/>
        </pc:sldMkLst>
        <pc:spChg chg="mod">
          <ac:chgData name="Julina Macy" userId="3d2f8cda-161d-4201-847b-71fb943e9dc2" providerId="ADAL" clId="{7781E378-7A93-4F28-BD14-AC69EE381049}" dt="2026-03-05T14:36:12.084" v="4273" actId="20577"/>
          <ac:spMkLst>
            <pc:docMk/>
            <pc:sldMk cId="1743858369" sldId="283"/>
            <ac:spMk id="3" creationId="{EF12C2B5-E943-4BDC-AA7F-179F30990E8F}"/>
          </ac:spMkLst>
        </pc:spChg>
        <pc:spChg chg="mod">
          <ac:chgData name="Julina Macy" userId="3d2f8cda-161d-4201-847b-71fb943e9dc2" providerId="ADAL" clId="{7781E378-7A93-4F28-BD14-AC69EE381049}" dt="2026-03-03T22:46:07.392" v="51" actId="207"/>
          <ac:spMkLst>
            <pc:docMk/>
            <pc:sldMk cId="1743858369" sldId="283"/>
            <ac:spMk id="5" creationId="{33D704C1-3E96-4E4F-8BE5-571292F87989}"/>
          </ac:spMkLst>
        </pc:spChg>
        <pc:spChg chg="ord">
          <ac:chgData name="Julina Macy" userId="3d2f8cda-161d-4201-847b-71fb943e9dc2" providerId="ADAL" clId="{7781E378-7A93-4F28-BD14-AC69EE381049}" dt="2026-03-03T23:00:32.326" v="234" actId="13244"/>
          <ac:spMkLst>
            <pc:docMk/>
            <pc:sldMk cId="1743858369" sldId="283"/>
            <ac:spMk id="6" creationId="{4B6F4DDC-94D4-486A-B71D-645447565A27}"/>
          </ac:spMkLst>
        </pc:spChg>
        <pc:picChg chg="mod">
          <ac:chgData name="Julina Macy" userId="3d2f8cda-161d-4201-847b-71fb943e9dc2" providerId="ADAL" clId="{7781E378-7A93-4F28-BD14-AC69EE381049}" dt="2026-03-05T14:33:34.443" v="4114" actId="962"/>
          <ac:picMkLst>
            <pc:docMk/>
            <pc:sldMk cId="1743858369" sldId="283"/>
            <ac:picMk id="7" creationId="{E8F44820-CE59-4E5A-800C-BD7798A9975D}"/>
          </ac:picMkLst>
        </pc:picChg>
        <pc:picChg chg="mod">
          <ac:chgData name="Julina Macy" userId="3d2f8cda-161d-4201-847b-71fb943e9dc2" providerId="ADAL" clId="{7781E378-7A93-4F28-BD14-AC69EE381049}" dt="2026-03-05T14:33:43.487" v="4118" actId="962"/>
          <ac:picMkLst>
            <pc:docMk/>
            <pc:sldMk cId="1743858369" sldId="283"/>
            <ac:picMk id="8" creationId="{148EA626-BF14-497B-81E4-E0E08C32A272}"/>
          </ac:picMkLst>
        </pc:picChg>
        <pc:picChg chg="mod">
          <ac:chgData name="Julina Macy" userId="3d2f8cda-161d-4201-847b-71fb943e9dc2" providerId="ADAL" clId="{7781E378-7A93-4F28-BD14-AC69EE381049}" dt="2026-03-05T14:33:38.467" v="4116" actId="962"/>
          <ac:picMkLst>
            <pc:docMk/>
            <pc:sldMk cId="1743858369" sldId="283"/>
            <ac:picMk id="9" creationId="{05A269AA-E91F-47E2-993D-FCD3E47F74D8}"/>
          </ac:picMkLst>
        </pc:picChg>
        <pc:picChg chg="mod">
          <ac:chgData name="Julina Macy" userId="3d2f8cda-161d-4201-847b-71fb943e9dc2" providerId="ADAL" clId="{7781E378-7A93-4F28-BD14-AC69EE381049}" dt="2026-03-05T14:32:21.199" v="4062" actId="962"/>
          <ac:picMkLst>
            <pc:docMk/>
            <pc:sldMk cId="1743858369" sldId="283"/>
            <ac:picMk id="10" creationId="{77589680-34DE-482B-8ED0-D553EF4A1ACE}"/>
          </ac:picMkLst>
        </pc:picChg>
        <pc:picChg chg="mod">
          <ac:chgData name="Julina Macy" userId="3d2f8cda-161d-4201-847b-71fb943e9dc2" providerId="ADAL" clId="{7781E378-7A93-4F28-BD14-AC69EE381049}" dt="2026-03-05T14:33:24.212" v="4074" actId="962"/>
          <ac:picMkLst>
            <pc:docMk/>
            <pc:sldMk cId="1743858369" sldId="283"/>
            <ac:picMk id="11" creationId="{3C802DC6-8341-4172-B841-1F89C45DFE6D}"/>
          </ac:picMkLst>
        </pc:picChg>
        <pc:picChg chg="mod">
          <ac:chgData name="Julina Macy" userId="3d2f8cda-161d-4201-847b-71fb943e9dc2" providerId="ADAL" clId="{7781E378-7A93-4F28-BD14-AC69EE381049}" dt="2026-03-05T14:33:17.349" v="4068" actId="962"/>
          <ac:picMkLst>
            <pc:docMk/>
            <pc:sldMk cId="1743858369" sldId="283"/>
            <ac:picMk id="13" creationId="{32CCB447-3A04-4CB1-9A42-295FA560A10C}"/>
          </ac:picMkLst>
        </pc:picChg>
        <pc:picChg chg="mod">
          <ac:chgData name="Julina Macy" userId="3d2f8cda-161d-4201-847b-71fb943e9dc2" providerId="ADAL" clId="{7781E378-7A93-4F28-BD14-AC69EE381049}" dt="2026-03-05T14:33:01.504" v="4066" actId="962"/>
          <ac:picMkLst>
            <pc:docMk/>
            <pc:sldMk cId="1743858369" sldId="283"/>
            <ac:picMk id="2050" creationId="{78F898BD-FD0F-4690-A79E-ECA5FBF6FF53}"/>
          </ac:picMkLst>
        </pc:picChg>
        <pc:picChg chg="mod">
          <ac:chgData name="Julina Macy" userId="3d2f8cda-161d-4201-847b-71fb943e9dc2" providerId="ADAL" clId="{7781E378-7A93-4F28-BD14-AC69EE381049}" dt="2026-03-05T14:33:56.610" v="4176" actId="962"/>
          <ac:picMkLst>
            <pc:docMk/>
            <pc:sldMk cId="1743858369" sldId="283"/>
            <ac:picMk id="2052" creationId="{3F3E6681-D7DD-4AB7-9F28-41A49AED1A11}"/>
          </ac:picMkLst>
        </pc:picChg>
      </pc:sldChg>
      <pc:sldChg chg="modSp mod">
        <pc:chgData name="Julina Macy" userId="3d2f8cda-161d-4201-847b-71fb943e9dc2" providerId="ADAL" clId="{7781E378-7A93-4F28-BD14-AC69EE381049}" dt="2026-03-03T22:59:15.793" v="224" actId="13244"/>
        <pc:sldMkLst>
          <pc:docMk/>
          <pc:sldMk cId="2153192233" sldId="285"/>
        </pc:sldMkLst>
        <pc:spChg chg="ord">
          <ac:chgData name="Julina Macy" userId="3d2f8cda-161d-4201-847b-71fb943e9dc2" providerId="ADAL" clId="{7781E378-7A93-4F28-BD14-AC69EE381049}" dt="2026-03-03T22:59:15.793" v="224" actId="13244"/>
          <ac:spMkLst>
            <pc:docMk/>
            <pc:sldMk cId="2153192233" sldId="285"/>
            <ac:spMk id="3" creationId="{88B00725-5B88-4059-B1B0-A0E1C786ED82}"/>
          </ac:spMkLst>
        </pc:spChg>
        <pc:spChg chg="mod">
          <ac:chgData name="Julina Macy" userId="3d2f8cda-161d-4201-847b-71fb943e9dc2" providerId="ADAL" clId="{7781E378-7A93-4F28-BD14-AC69EE381049}" dt="2026-03-03T22:48:29.277" v="129" actId="33553"/>
          <ac:spMkLst>
            <pc:docMk/>
            <pc:sldMk cId="2153192233" sldId="285"/>
            <ac:spMk id="4" creationId="{2B05829D-CEBD-4C8D-8D84-461DB907281A}"/>
          </ac:spMkLst>
        </pc:spChg>
      </pc:sldChg>
      <pc:sldMasterChg chg="modSp mod modSldLayout">
        <pc:chgData name="Julina Macy" userId="3d2f8cda-161d-4201-847b-71fb943e9dc2" providerId="ADAL" clId="{7781E378-7A93-4F28-BD14-AC69EE381049}" dt="2026-03-04T16:16:39.931" v="3549" actId="478"/>
        <pc:sldMasterMkLst>
          <pc:docMk/>
          <pc:sldMasterMk cId="669976851" sldId="2147483648"/>
        </pc:sldMasterMkLst>
        <pc:spChg chg="mod">
          <ac:chgData name="Julina Macy" userId="3d2f8cda-161d-4201-847b-71fb943e9dc2" providerId="ADAL" clId="{7781E378-7A93-4F28-BD14-AC69EE381049}" dt="2026-03-03T22:41:38.951" v="1" actId="20577"/>
          <ac:spMkLst>
            <pc:docMk/>
            <pc:sldMasterMk cId="669976851" sldId="2147483648"/>
            <ac:spMk id="8" creationId="{B8F57C7E-F48E-48FC-9B7D-F76992C7D579}"/>
          </ac:spMkLst>
        </pc:spChg>
        <pc:sldLayoutChg chg="delSp mod">
          <pc:chgData name="Julina Macy" userId="3d2f8cda-161d-4201-847b-71fb943e9dc2" providerId="ADAL" clId="{7781E378-7A93-4F28-BD14-AC69EE381049}" dt="2026-03-04T16:16:39.931" v="3549" actId="478"/>
          <pc:sldLayoutMkLst>
            <pc:docMk/>
            <pc:sldMasterMk cId="669976851" sldId="2147483648"/>
            <pc:sldLayoutMk cId="2518797675" sldId="2147483650"/>
          </pc:sldLayoutMkLst>
          <pc:spChg chg="del">
            <ac:chgData name="Julina Macy" userId="3d2f8cda-161d-4201-847b-71fb943e9dc2" providerId="ADAL" clId="{7781E378-7A93-4F28-BD14-AC69EE381049}" dt="2026-03-04T16:16:39.931" v="3549" actId="478"/>
            <ac:spMkLst>
              <pc:docMk/>
              <pc:sldMasterMk cId="669976851" sldId="2147483648"/>
              <pc:sldLayoutMk cId="2518797675" sldId="2147483650"/>
              <ac:spMk id="13" creationId="{CDA463F9-E15F-498C-A7D3-C927F8384F6D}"/>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92E8FB-EF5C-42EA-AA88-50306BA1DED3}" type="datetimeFigureOut">
              <a:rPr lang="en-US" smtClean="0"/>
              <a:t>3/5/2026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8F59E6-ECA8-418E-B33C-35FB5313513E}" type="slidenum">
              <a:rPr lang="en-US" smtClean="0"/>
              <a:t>‹#›</a:t>
            </a:fld>
            <a:endParaRPr lang="en-US"/>
          </a:p>
        </p:txBody>
      </p:sp>
    </p:spTree>
    <p:extLst>
      <p:ext uri="{BB962C8B-B14F-4D97-AF65-F5344CB8AC3E}">
        <p14:creationId xmlns:p14="http://schemas.microsoft.com/office/powerpoint/2010/main" val="36953847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000000"/>
                </a:solidFill>
                <a:effectLst/>
                <a:latin typeface="Arial" panose="020B0604020202020204" pitchFamily="34" charset="0"/>
              </a:rPr>
              <a:t>Every card features five common areas. The name of the card is always at the top, with the point value to its right. The card type is below the image – this is a critical part of the card and helps the player identify other cards it may interact with during a turn. The card description is a valuable learning element for both teachers and students; this first paragraph provides a brief description of what the “card name” relates to in the real world. The second paragraph details the card’s effects – how the card is to be played within the game. If you read the card, you know the card. </a:t>
            </a:r>
            <a:r>
              <a:rPr lang="en-US" b="0" i="0" dirty="0">
                <a:solidFill>
                  <a:srgbClr val="000000"/>
                </a:solidFill>
                <a:effectLst/>
                <a:latin typeface="Arial" panose="020B0604020202020204" pitchFamily="34" charset="0"/>
              </a:rPr>
              <a:t>​</a:t>
            </a:r>
            <a:endParaRPr lang="en-US" dirty="0"/>
          </a:p>
        </p:txBody>
      </p:sp>
      <p:sp>
        <p:nvSpPr>
          <p:cNvPr id="4" name="Slide Number Placeholder 3"/>
          <p:cNvSpPr>
            <a:spLocks noGrp="1"/>
          </p:cNvSpPr>
          <p:nvPr>
            <p:ph type="sldNum" sz="quarter" idx="5"/>
          </p:nvPr>
        </p:nvSpPr>
        <p:spPr/>
        <p:txBody>
          <a:bodyPr/>
          <a:lstStyle/>
          <a:p>
            <a:fld id="{328F59E6-ECA8-418E-B33C-35FB5313513E}" type="slidenum">
              <a:rPr lang="en-US" smtClean="0"/>
              <a:t>5</a:t>
            </a:fld>
            <a:endParaRPr lang="en-US"/>
          </a:p>
        </p:txBody>
      </p:sp>
    </p:spTree>
    <p:extLst>
      <p:ext uri="{BB962C8B-B14F-4D97-AF65-F5344CB8AC3E}">
        <p14:creationId xmlns:p14="http://schemas.microsoft.com/office/powerpoint/2010/main" val="35632980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r>
              <a:rPr lang="en-US" sz="1800" b="0" i="0" u="none" strike="noStrike" dirty="0">
                <a:solidFill>
                  <a:srgbClr val="000000"/>
                </a:solidFill>
                <a:effectLst/>
                <a:latin typeface="Arial" panose="020B0604020202020204" pitchFamily="34" charset="0"/>
              </a:rPr>
              <a:t>How does the discard rule work? A player can have a maximum 7 cards in their hand at any time. If a player only placed down one card during their first turn, they still have 6 cards in their hand. They must discard down to 5 cards BEFORE they can draw the required two cards when their turn ends. Each player must draw two cards to end their turn. If the player had started with seven cards, but played three cards, then they complete their turn with only four cards. They would next draw two cards to end their turn – they do not need to discard any cards.</a:t>
            </a:r>
            <a:r>
              <a:rPr lang="en-US" sz="1800" b="0" i="0" dirty="0">
                <a:solidFill>
                  <a:srgbClr val="444444"/>
                </a:solidFill>
                <a:effectLst/>
                <a:latin typeface="Arial" panose="020B0604020202020204" pitchFamily="34" charset="0"/>
              </a:rPr>
              <a:t>​</a:t>
            </a:r>
          </a:p>
          <a:p>
            <a:pPr algn="l" rtl="0" fontAlgn="base">
              <a:buFont typeface="Arial" panose="020B0604020202020204" pitchFamily="34" charset="0"/>
              <a:buChar char="•"/>
            </a:pPr>
            <a:endParaRPr lang="en-US" sz="1800" b="0" i="0" dirty="0">
              <a:solidFill>
                <a:srgbClr val="444444"/>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328F59E6-ECA8-418E-B33C-35FB5313513E}" type="slidenum">
              <a:rPr lang="en-US" smtClean="0"/>
              <a:t>21</a:t>
            </a:fld>
            <a:endParaRPr lang="en-US"/>
          </a:p>
        </p:txBody>
      </p:sp>
    </p:spTree>
    <p:extLst>
      <p:ext uri="{BB962C8B-B14F-4D97-AF65-F5344CB8AC3E}">
        <p14:creationId xmlns:p14="http://schemas.microsoft.com/office/powerpoint/2010/main" val="42209224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endParaRPr lang="en-US" sz="1800" b="0" i="0" dirty="0">
              <a:solidFill>
                <a:srgbClr val="444444"/>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328F59E6-ECA8-418E-B33C-35FB5313513E}" type="slidenum">
              <a:rPr lang="en-US" smtClean="0"/>
              <a:t>24</a:t>
            </a:fld>
            <a:endParaRPr lang="en-US"/>
          </a:p>
        </p:txBody>
      </p:sp>
    </p:spTree>
    <p:extLst>
      <p:ext uri="{BB962C8B-B14F-4D97-AF65-F5344CB8AC3E}">
        <p14:creationId xmlns:p14="http://schemas.microsoft.com/office/powerpoint/2010/main" val="6717308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rtl="0" fontAlgn="base">
              <a:buFont typeface="Arial" panose="020B0604020202020204" pitchFamily="34" charset="0"/>
              <a:buChar char="•"/>
            </a:pPr>
            <a:r>
              <a:rPr lang="en-US" sz="1800" b="0" i="0" u="none" strike="noStrike" dirty="0">
                <a:solidFill>
                  <a:srgbClr val="000000"/>
                </a:solidFill>
                <a:effectLst/>
                <a:latin typeface="Arial" panose="020B0604020202020204" pitchFamily="34" charset="0"/>
              </a:rPr>
              <a:t>This is an example of how a player may gain points within a turn. This shows two different assets and an event. </a:t>
            </a:r>
            <a:r>
              <a:rPr lang="en-US" sz="1800" b="0" i="0" dirty="0">
                <a:solidFill>
                  <a:srgbClr val="444444"/>
                </a:solidFill>
                <a:effectLst/>
                <a:latin typeface="Arial" panose="020B0604020202020204" pitchFamily="34" charset="0"/>
              </a:rPr>
              <a:t>​</a:t>
            </a:r>
          </a:p>
          <a:p>
            <a:pPr marL="285750" indent="-285750" algn="l" rtl="0" fontAlgn="base">
              <a:buFont typeface="Arial" panose="020B0604020202020204" pitchFamily="34" charset="0"/>
              <a:buChar char="•"/>
            </a:pPr>
            <a:r>
              <a:rPr lang="en-US" sz="1800" b="0" i="0" u="none" strike="noStrike" dirty="0">
                <a:solidFill>
                  <a:srgbClr val="000000"/>
                </a:solidFill>
                <a:effectLst/>
                <a:latin typeface="Arial" panose="020B0604020202020204" pitchFamily="34" charset="0"/>
              </a:rPr>
              <a:t>Note: The Budget Increased card can only be played when an “Asset – System” type card is already in play. It must be “attached” to this Asset – System. It can be attached to either the Desktop Computer or Laptop Computer asset cards, since both are Asset – System type cards. The next slide illustrates.</a:t>
            </a:r>
            <a:r>
              <a:rPr lang="en-US" sz="1800" b="0" i="0" dirty="0">
                <a:solidFill>
                  <a:srgbClr val="444444"/>
                </a:solidFill>
                <a:effectLst/>
                <a:latin typeface="Arial" panose="020B0604020202020204" pitchFamily="34" charset="0"/>
              </a:rPr>
              <a:t>​</a:t>
            </a:r>
          </a:p>
        </p:txBody>
      </p:sp>
      <p:sp>
        <p:nvSpPr>
          <p:cNvPr id="4" name="Slide Number Placeholder 3"/>
          <p:cNvSpPr>
            <a:spLocks noGrp="1"/>
          </p:cNvSpPr>
          <p:nvPr>
            <p:ph type="sldNum" sz="quarter" idx="5"/>
          </p:nvPr>
        </p:nvSpPr>
        <p:spPr/>
        <p:txBody>
          <a:bodyPr/>
          <a:lstStyle/>
          <a:p>
            <a:fld id="{328F59E6-ECA8-418E-B33C-35FB5313513E}" type="slidenum">
              <a:rPr lang="en-US" smtClean="0"/>
              <a:t>6</a:t>
            </a:fld>
            <a:endParaRPr lang="en-US"/>
          </a:p>
        </p:txBody>
      </p:sp>
    </p:spTree>
    <p:extLst>
      <p:ext uri="{BB962C8B-B14F-4D97-AF65-F5344CB8AC3E}">
        <p14:creationId xmlns:p14="http://schemas.microsoft.com/office/powerpoint/2010/main" val="8713364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rtl="0" fontAlgn="base">
              <a:buFont typeface="Arial" panose="020B0604020202020204" pitchFamily="34" charset="0"/>
              <a:buChar char="•"/>
            </a:pPr>
            <a:r>
              <a:rPr lang="en-US" sz="1800" b="0" i="0" u="none" strike="noStrike" dirty="0">
                <a:solidFill>
                  <a:srgbClr val="000000"/>
                </a:solidFill>
                <a:effectLst/>
                <a:latin typeface="Arial" panose="020B0604020202020204" pitchFamily="34" charset="0"/>
              </a:rPr>
              <a:t>This slide illustrates how a Budget Increased card has attached itself to the Desktop Computer card. Even though we are showing two Asset – System type cards, it can only attach to one card.</a:t>
            </a:r>
            <a:r>
              <a:rPr lang="en-US" sz="1800" b="0" i="0" dirty="0">
                <a:solidFill>
                  <a:srgbClr val="444444"/>
                </a:solidFill>
                <a:effectLst/>
                <a:latin typeface="Arial" panose="020B0604020202020204" pitchFamily="34" charset="0"/>
              </a:rPr>
              <a:t>​</a:t>
            </a:r>
          </a:p>
          <a:p>
            <a:pPr marL="285750" indent="-285750" algn="l" rtl="0" fontAlgn="base">
              <a:buFont typeface="Arial" panose="020B0604020202020204" pitchFamily="34" charset="0"/>
              <a:buChar char="•"/>
            </a:pPr>
            <a:r>
              <a:rPr lang="en-US" sz="1800" b="0" i="0" u="none" strike="noStrike" dirty="0">
                <a:solidFill>
                  <a:srgbClr val="000000"/>
                </a:solidFill>
                <a:effectLst/>
                <a:latin typeface="Arial" panose="020B0604020202020204" pitchFamily="34" charset="0"/>
              </a:rPr>
              <a:t>Notice why the Desktop Computer was selected by examining the other card. The Laptop Computer card cannot be played during a turn yet because it requires a Wireless Network type card to already be in play. The Budget Increased Card could only be played with the Desktop Computer card.</a:t>
            </a:r>
            <a:r>
              <a:rPr lang="en-US" sz="1800" b="0" i="0" dirty="0">
                <a:solidFill>
                  <a:srgbClr val="444444"/>
                </a:solidFill>
                <a:effectLst/>
                <a:latin typeface="Arial" panose="020B0604020202020204" pitchFamily="34" charset="0"/>
              </a:rPr>
              <a:t>​</a:t>
            </a:r>
          </a:p>
        </p:txBody>
      </p:sp>
      <p:sp>
        <p:nvSpPr>
          <p:cNvPr id="4" name="Slide Number Placeholder 3"/>
          <p:cNvSpPr>
            <a:spLocks noGrp="1"/>
          </p:cNvSpPr>
          <p:nvPr>
            <p:ph type="sldNum" sz="quarter" idx="5"/>
          </p:nvPr>
        </p:nvSpPr>
        <p:spPr/>
        <p:txBody>
          <a:bodyPr/>
          <a:lstStyle/>
          <a:p>
            <a:fld id="{328F59E6-ECA8-418E-B33C-35FB5313513E}" type="slidenum">
              <a:rPr lang="en-US" smtClean="0"/>
              <a:t>7</a:t>
            </a:fld>
            <a:endParaRPr lang="en-US"/>
          </a:p>
        </p:txBody>
      </p:sp>
    </p:spTree>
    <p:extLst>
      <p:ext uri="{BB962C8B-B14F-4D97-AF65-F5344CB8AC3E}">
        <p14:creationId xmlns:p14="http://schemas.microsoft.com/office/powerpoint/2010/main" val="5565313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Arial" panose="020B0604020202020204" pitchFamily="34" charset="0"/>
              </a:rPr>
              <a:t>Now we can see a Wireless Router card. This card type states it is an “Asset – Wireless Network” card, which now allows the Laptop Computer card to be played.</a:t>
            </a:r>
            <a:r>
              <a:rPr lang="en-US" sz="1800" b="0" i="0" dirty="0">
                <a:solidFill>
                  <a:srgbClr val="444444"/>
                </a:solidFill>
                <a:effectLst/>
                <a:latin typeface="Arial" panose="020B0604020202020204" pitchFamily="34" charset="0"/>
              </a:rPr>
              <a:t>​</a:t>
            </a:r>
          </a:p>
        </p:txBody>
      </p:sp>
      <p:sp>
        <p:nvSpPr>
          <p:cNvPr id="4" name="Slide Number Placeholder 3"/>
          <p:cNvSpPr>
            <a:spLocks noGrp="1"/>
          </p:cNvSpPr>
          <p:nvPr>
            <p:ph type="sldNum" sz="quarter" idx="5"/>
          </p:nvPr>
        </p:nvSpPr>
        <p:spPr/>
        <p:txBody>
          <a:bodyPr/>
          <a:lstStyle/>
          <a:p>
            <a:fld id="{328F59E6-ECA8-418E-B33C-35FB5313513E}" type="slidenum">
              <a:rPr lang="en-US" smtClean="0"/>
              <a:t>8</a:t>
            </a:fld>
            <a:endParaRPr lang="en-US"/>
          </a:p>
        </p:txBody>
      </p:sp>
    </p:spTree>
    <p:extLst>
      <p:ext uri="{BB962C8B-B14F-4D97-AF65-F5344CB8AC3E}">
        <p14:creationId xmlns:p14="http://schemas.microsoft.com/office/powerpoint/2010/main" val="18399789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000000"/>
                </a:solidFill>
                <a:effectLst/>
                <a:latin typeface="Calibri" panose="020F0502020204030204" pitchFamily="34" charset="0"/>
              </a:rPr>
              <a:t>While the point value of a card is always indicated in the top right corner, but remember to read the second paragraph throughout game play. The second paragraph can reinforce and/or introduce point values of individual cards.</a:t>
            </a:r>
            <a:r>
              <a:rPr lang="en-US" b="0" i="0" dirty="0">
                <a:solidFill>
                  <a:srgbClr val="000000"/>
                </a:solidFill>
                <a:effectLst/>
                <a:latin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328F59E6-ECA8-418E-B33C-35FB5313513E}" type="slidenum">
              <a:rPr lang="en-US" smtClean="0"/>
              <a:t>11</a:t>
            </a:fld>
            <a:endParaRPr lang="en-US"/>
          </a:p>
        </p:txBody>
      </p:sp>
    </p:spTree>
    <p:extLst>
      <p:ext uri="{BB962C8B-B14F-4D97-AF65-F5344CB8AC3E}">
        <p14:creationId xmlns:p14="http://schemas.microsoft.com/office/powerpoint/2010/main" val="848238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Calibri" panose="020F0502020204030204" pitchFamily="34" charset="0"/>
              </a:rPr>
              <a:t>The majority of students playing Cyber Threat Defender will not have access to their own personal game mats. Mats are a great asset and visual aid to keep the play area organized, but they are not required to play the game. Here we can see the recommended layout for play. The asset cards should always be closest to the person with the defense card placed right above them. Remember, the defense cards are protecting the assets, so this provides a visual reinforcement of that concept. The attack cards are actually targeting the opponent, so these are placed above the assets and defenses. Most event cards (that are designed to hinder the opponent) are discarded immediately after use, so these can be placed in either with the attack cards or temporarily placed off to the side.</a:t>
            </a:r>
            <a:r>
              <a:rPr lang="en-US" sz="1800" b="0" i="0" dirty="0">
                <a:solidFill>
                  <a:srgbClr val="000000"/>
                </a:solidFill>
                <a:effectLst/>
                <a:latin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328F59E6-ECA8-418E-B33C-35FB5313513E}" type="slidenum">
              <a:rPr lang="en-US" smtClean="0"/>
              <a:t>13</a:t>
            </a:fld>
            <a:endParaRPr lang="en-US"/>
          </a:p>
        </p:txBody>
      </p:sp>
    </p:spTree>
    <p:extLst>
      <p:ext uri="{BB962C8B-B14F-4D97-AF65-F5344CB8AC3E}">
        <p14:creationId xmlns:p14="http://schemas.microsoft.com/office/powerpoint/2010/main" val="12472911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rtl="0" fontAlgn="base">
              <a:buFont typeface="Arial" panose="020B0604020202020204" pitchFamily="34" charset="0"/>
              <a:buChar char="•"/>
            </a:pPr>
            <a:r>
              <a:rPr lang="en-US" sz="1800" b="0" i="0" u="none" strike="noStrike" dirty="0">
                <a:solidFill>
                  <a:srgbClr val="000000"/>
                </a:solidFill>
                <a:effectLst/>
                <a:latin typeface="Arial" panose="020B0604020202020204" pitchFamily="34" charset="0"/>
              </a:rPr>
              <a:t>This illustrates the player at the bottom playing a Hardware Failure event card. They are targeting the asset that has a Budget Increased card attached to it. The Hardware Failure card removed both the Desktop Computer and Budget Increased card attached to it, costing the second player two points.</a:t>
            </a:r>
            <a:r>
              <a:rPr lang="en-US" sz="1800" b="0" i="0" dirty="0">
                <a:solidFill>
                  <a:srgbClr val="444444"/>
                </a:solidFill>
                <a:effectLst/>
                <a:latin typeface="Arial" panose="020B0604020202020204" pitchFamily="34" charset="0"/>
              </a:rPr>
              <a:t>​</a:t>
            </a:r>
          </a:p>
          <a:p>
            <a:pPr marL="285750" indent="-285750" algn="l" rtl="0" fontAlgn="base">
              <a:buFont typeface="Arial" panose="020B0604020202020204" pitchFamily="34" charset="0"/>
              <a:buChar char="•"/>
            </a:pPr>
            <a:r>
              <a:rPr lang="en-US" sz="1800" b="0" i="0" u="none" strike="noStrike" dirty="0">
                <a:solidFill>
                  <a:srgbClr val="000000"/>
                </a:solidFill>
                <a:effectLst/>
                <a:latin typeface="Arial" panose="020B0604020202020204" pitchFamily="34" charset="0"/>
              </a:rPr>
              <a:t>NOTE: Event cards can be played whether it’s your turn or not. Consider these random events as “wild” cards. These can either help you or hinder your opponent.</a:t>
            </a:r>
            <a:r>
              <a:rPr lang="en-US" sz="1800" b="0" i="0" dirty="0">
                <a:solidFill>
                  <a:srgbClr val="444444"/>
                </a:solidFill>
                <a:effectLst/>
                <a:latin typeface="Arial" panose="020B0604020202020204" pitchFamily="34" charset="0"/>
              </a:rPr>
              <a:t>​</a:t>
            </a:r>
          </a:p>
          <a:p>
            <a:endParaRPr lang="en-US" dirty="0"/>
          </a:p>
        </p:txBody>
      </p:sp>
      <p:sp>
        <p:nvSpPr>
          <p:cNvPr id="4" name="Slide Number Placeholder 3"/>
          <p:cNvSpPr>
            <a:spLocks noGrp="1"/>
          </p:cNvSpPr>
          <p:nvPr>
            <p:ph type="sldNum" sz="quarter" idx="5"/>
          </p:nvPr>
        </p:nvSpPr>
        <p:spPr/>
        <p:txBody>
          <a:bodyPr/>
          <a:lstStyle/>
          <a:p>
            <a:fld id="{328F59E6-ECA8-418E-B33C-35FB5313513E}" type="slidenum">
              <a:rPr lang="en-US" smtClean="0"/>
              <a:t>18</a:t>
            </a:fld>
            <a:endParaRPr lang="en-US"/>
          </a:p>
        </p:txBody>
      </p:sp>
    </p:spTree>
    <p:extLst>
      <p:ext uri="{BB962C8B-B14F-4D97-AF65-F5344CB8AC3E}">
        <p14:creationId xmlns:p14="http://schemas.microsoft.com/office/powerpoint/2010/main" val="32001828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Arial" panose="020B0604020202020204" pitchFamily="34" charset="0"/>
              </a:rPr>
              <a:t>The Asset – System and Asset – ISP cards represent your network. These two card types must be in play to have a “network” to defend as you get started.</a:t>
            </a:r>
            <a:r>
              <a:rPr lang="en-US" sz="1800" b="0" i="0" dirty="0">
                <a:solidFill>
                  <a:srgbClr val="444444"/>
                </a:solidFill>
                <a:effectLst/>
                <a:latin typeface="Arial" panose="020B0604020202020204" pitchFamily="34" charset="0"/>
              </a:rPr>
              <a:t>​</a:t>
            </a:r>
          </a:p>
        </p:txBody>
      </p:sp>
      <p:sp>
        <p:nvSpPr>
          <p:cNvPr id="4" name="Slide Number Placeholder 3"/>
          <p:cNvSpPr>
            <a:spLocks noGrp="1"/>
          </p:cNvSpPr>
          <p:nvPr>
            <p:ph type="sldNum" sz="quarter" idx="5"/>
          </p:nvPr>
        </p:nvSpPr>
        <p:spPr/>
        <p:txBody>
          <a:bodyPr/>
          <a:lstStyle/>
          <a:p>
            <a:fld id="{328F59E6-ECA8-418E-B33C-35FB5313513E}" type="slidenum">
              <a:rPr lang="en-US" smtClean="0"/>
              <a:t>19</a:t>
            </a:fld>
            <a:endParaRPr lang="en-US"/>
          </a:p>
        </p:txBody>
      </p:sp>
    </p:spTree>
    <p:extLst>
      <p:ext uri="{BB962C8B-B14F-4D97-AF65-F5344CB8AC3E}">
        <p14:creationId xmlns:p14="http://schemas.microsoft.com/office/powerpoint/2010/main" val="32394559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rtl="0" fontAlgn="base">
              <a:buFont typeface="Arial" panose="020B0604020202020204" pitchFamily="34" charset="0"/>
              <a:buChar char="•"/>
            </a:pPr>
            <a:r>
              <a:rPr lang="en-US" sz="1800" b="0" i="0" u="none" strike="noStrike" dirty="0">
                <a:solidFill>
                  <a:srgbClr val="000000"/>
                </a:solidFill>
                <a:effectLst/>
                <a:latin typeface="Arial" panose="020B0604020202020204" pitchFamily="34" charset="0"/>
              </a:rPr>
              <a:t>NOTE: Knowing how many cards to draw after each turn can be the hardest rule to learn for new players. Spend time ensuring the players understand this rule. </a:t>
            </a:r>
            <a:r>
              <a:rPr lang="en-US" sz="1800" b="0" i="0" dirty="0">
                <a:solidFill>
                  <a:srgbClr val="444444"/>
                </a:solidFill>
                <a:effectLst/>
                <a:latin typeface="Arial" panose="020B0604020202020204" pitchFamily="34" charset="0"/>
              </a:rPr>
              <a:t>​</a:t>
            </a:r>
          </a:p>
          <a:p>
            <a:pPr marL="285750" indent="-285750" algn="l" rtl="0" fontAlgn="base">
              <a:buFont typeface="Arial" panose="020B0604020202020204" pitchFamily="34" charset="0"/>
              <a:buChar char="•"/>
            </a:pPr>
            <a:r>
              <a:rPr lang="en-US" sz="1800" b="0" i="0" u="none" strike="noStrike" dirty="0">
                <a:solidFill>
                  <a:srgbClr val="000000"/>
                </a:solidFill>
                <a:effectLst/>
                <a:latin typeface="Arial" panose="020B0604020202020204" pitchFamily="34" charset="0"/>
              </a:rPr>
              <a:t>Remember, any three cards (Asset, Defense, Attack) can be played per turn. This can be any combination – all Assets, all Defenses, all Attacks or a combination of the three types. The yellow Event cards do NOT count toward the three card limit that may be played. However, sometimes, a player may not be able to play up to three cards. This is okay. </a:t>
            </a:r>
            <a:r>
              <a:rPr lang="en-US" sz="1800" b="0" i="0" dirty="0">
                <a:solidFill>
                  <a:srgbClr val="444444"/>
                </a:solidFill>
                <a:effectLst/>
                <a:latin typeface="Arial" panose="020B0604020202020204" pitchFamily="34" charset="0"/>
              </a:rPr>
              <a:t>​</a:t>
            </a:r>
          </a:p>
          <a:p>
            <a:endParaRPr lang="en-US" dirty="0"/>
          </a:p>
        </p:txBody>
      </p:sp>
      <p:sp>
        <p:nvSpPr>
          <p:cNvPr id="4" name="Slide Number Placeholder 3"/>
          <p:cNvSpPr>
            <a:spLocks noGrp="1"/>
          </p:cNvSpPr>
          <p:nvPr>
            <p:ph type="sldNum" sz="quarter" idx="5"/>
          </p:nvPr>
        </p:nvSpPr>
        <p:spPr/>
        <p:txBody>
          <a:bodyPr/>
          <a:lstStyle/>
          <a:p>
            <a:fld id="{328F59E6-ECA8-418E-B33C-35FB5313513E}" type="slidenum">
              <a:rPr lang="en-US" smtClean="0"/>
              <a:t>20</a:t>
            </a:fld>
            <a:endParaRPr lang="en-US"/>
          </a:p>
        </p:txBody>
      </p:sp>
    </p:spTree>
    <p:extLst>
      <p:ext uri="{BB962C8B-B14F-4D97-AF65-F5344CB8AC3E}">
        <p14:creationId xmlns:p14="http://schemas.microsoft.com/office/powerpoint/2010/main" val="4601825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6B680DE-5FC3-4E08-B627-026DA7CDF7A4}"/>
              </a:ext>
            </a:extLst>
          </p:cNvPr>
          <p:cNvSpPr/>
          <p:nvPr userDrawn="1"/>
        </p:nvSpPr>
        <p:spPr>
          <a:xfrm>
            <a:off x="368412" y="374041"/>
            <a:ext cx="378995" cy="59660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endParaRPr>
          </a:p>
        </p:txBody>
      </p:sp>
      <p:sp>
        <p:nvSpPr>
          <p:cNvPr id="13" name="Rectangle 12">
            <a:extLst>
              <a:ext uri="{FF2B5EF4-FFF2-40B4-BE49-F238E27FC236}">
                <a16:creationId xmlns:a16="http://schemas.microsoft.com/office/drawing/2014/main" id="{90D30067-24C3-4DD4-844F-F55A58A8822F}"/>
              </a:ext>
            </a:extLst>
          </p:cNvPr>
          <p:cNvSpPr/>
          <p:nvPr userDrawn="1"/>
        </p:nvSpPr>
        <p:spPr>
          <a:xfrm rot="5400000">
            <a:off x="2589191" y="3778099"/>
            <a:ext cx="381000" cy="47430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endParaRPr>
          </a:p>
        </p:txBody>
      </p:sp>
      <p:sp>
        <p:nvSpPr>
          <p:cNvPr id="10" name="Rectangle 9">
            <a:extLst>
              <a:ext uri="{FF2B5EF4-FFF2-40B4-BE49-F238E27FC236}">
                <a16:creationId xmlns:a16="http://schemas.microsoft.com/office/drawing/2014/main" id="{87C98C8F-A9C3-4AE1-8AFB-5ECCF32B99B7}"/>
              </a:ext>
            </a:extLst>
          </p:cNvPr>
          <p:cNvSpPr/>
          <p:nvPr userDrawn="1"/>
        </p:nvSpPr>
        <p:spPr>
          <a:xfrm rot="5400000">
            <a:off x="2589191" y="-1806982"/>
            <a:ext cx="381000" cy="47430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endParaRPr>
          </a:p>
        </p:txBody>
      </p:sp>
      <p:pic>
        <p:nvPicPr>
          <p:cNvPr id="9" name="Picture 8">
            <a:extLst>
              <a:ext uri="{FF2B5EF4-FFF2-40B4-BE49-F238E27FC236}">
                <a16:creationId xmlns:a16="http://schemas.microsoft.com/office/drawing/2014/main" id="{9AB9341A-4809-43AC-B1B5-1C117AB523D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30711" y="6478372"/>
            <a:ext cx="967591" cy="270363"/>
          </a:xfrm>
          <a:prstGeom prst="rect">
            <a:avLst/>
          </a:prstGeom>
        </p:spPr>
      </p:pic>
      <p:pic>
        <p:nvPicPr>
          <p:cNvPr id="11" name="Picture 10">
            <a:extLst>
              <a:ext uri="{FF2B5EF4-FFF2-40B4-BE49-F238E27FC236}">
                <a16:creationId xmlns:a16="http://schemas.microsoft.com/office/drawing/2014/main" id="{EA662958-8197-4BCD-9923-572065F6854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456" t="23797" b="11249"/>
          <a:stretch/>
        </p:blipFill>
        <p:spPr>
          <a:xfrm>
            <a:off x="516835" y="546873"/>
            <a:ext cx="11081467" cy="5650176"/>
          </a:xfrm>
          <a:prstGeom prst="rect">
            <a:avLst/>
          </a:prstGeom>
        </p:spPr>
      </p:pic>
      <p:sp>
        <p:nvSpPr>
          <p:cNvPr id="18" name="Rectangle 17">
            <a:extLst>
              <a:ext uri="{FF2B5EF4-FFF2-40B4-BE49-F238E27FC236}">
                <a16:creationId xmlns:a16="http://schemas.microsoft.com/office/drawing/2014/main" id="{807BF54C-B77A-4BA2-808C-490EC43B399D}"/>
              </a:ext>
            </a:extLst>
          </p:cNvPr>
          <p:cNvSpPr/>
          <p:nvPr userDrawn="1"/>
        </p:nvSpPr>
        <p:spPr>
          <a:xfrm rot="5400000">
            <a:off x="9669827" y="849788"/>
            <a:ext cx="381000" cy="4663346"/>
          </a:xfrm>
          <a:prstGeom prst="rect">
            <a:avLst/>
          </a:prstGeom>
          <a:solidFill>
            <a:srgbClr val="1243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endParaRPr>
          </a:p>
        </p:txBody>
      </p:sp>
      <p:sp>
        <p:nvSpPr>
          <p:cNvPr id="4" name="Rectangle 3">
            <a:extLst>
              <a:ext uri="{FF2B5EF4-FFF2-40B4-BE49-F238E27FC236}">
                <a16:creationId xmlns:a16="http://schemas.microsoft.com/office/drawing/2014/main" id="{BBA79681-E435-44B9-9043-DCA3E322A4FC}"/>
              </a:ext>
            </a:extLst>
          </p:cNvPr>
          <p:cNvSpPr/>
          <p:nvPr userDrawn="1"/>
        </p:nvSpPr>
        <p:spPr>
          <a:xfrm>
            <a:off x="4420924" y="1056194"/>
            <a:ext cx="7771076" cy="22025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63863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0D7A996-A73C-47B3-AFA6-6B0371E45EF0}"/>
              </a:ext>
            </a:extLst>
          </p:cNvPr>
          <p:cNvSpPr/>
          <p:nvPr userDrawn="1"/>
        </p:nvSpPr>
        <p:spPr>
          <a:xfrm>
            <a:off x="0" y="0"/>
            <a:ext cx="381000" cy="6858000"/>
          </a:xfrm>
          <a:prstGeom prst="rect">
            <a:avLst/>
          </a:prstGeom>
          <a:solidFill>
            <a:srgbClr val="1243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D83AD99E-011E-4637-8EA0-E177B84CD1E1}"/>
              </a:ext>
            </a:extLst>
          </p:cNvPr>
          <p:cNvCxnSpPr/>
          <p:nvPr userDrawn="1"/>
        </p:nvCxnSpPr>
        <p:spPr>
          <a:xfrm>
            <a:off x="850789" y="1216550"/>
            <a:ext cx="2488759"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4" name="Subtitle 2">
            <a:extLst>
              <a:ext uri="{FF2B5EF4-FFF2-40B4-BE49-F238E27FC236}">
                <a16:creationId xmlns:a16="http://schemas.microsoft.com/office/drawing/2014/main" id="{58FEFB96-293F-4A02-9AF9-EBDEB4E00850}"/>
              </a:ext>
            </a:extLst>
          </p:cNvPr>
          <p:cNvSpPr>
            <a:spLocks noGrp="1"/>
          </p:cNvSpPr>
          <p:nvPr>
            <p:ph type="subTitle" idx="1"/>
          </p:nvPr>
        </p:nvSpPr>
        <p:spPr>
          <a:xfrm>
            <a:off x="712967" y="1462677"/>
            <a:ext cx="9875520" cy="1655762"/>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5" name="Picture 14">
            <a:extLst>
              <a:ext uri="{FF2B5EF4-FFF2-40B4-BE49-F238E27FC236}">
                <a16:creationId xmlns:a16="http://schemas.microsoft.com/office/drawing/2014/main" id="{04B8F9E2-0ADA-457E-A654-57AF32CE6C5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30711" y="6478372"/>
            <a:ext cx="967591" cy="270363"/>
          </a:xfrm>
          <a:prstGeom prst="rect">
            <a:avLst/>
          </a:prstGeom>
        </p:spPr>
      </p:pic>
    </p:spTree>
    <p:extLst>
      <p:ext uri="{BB962C8B-B14F-4D97-AF65-F5344CB8AC3E}">
        <p14:creationId xmlns:p14="http://schemas.microsoft.com/office/powerpoint/2010/main" val="38592388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4E1A4FA-9430-4E32-8A17-4040457A46A5}"/>
              </a:ext>
            </a:extLst>
          </p:cNvPr>
          <p:cNvSpPr>
            <a:spLocks noGrp="1"/>
          </p:cNvSpPr>
          <p:nvPr>
            <p:ph type="subTitle" idx="1"/>
          </p:nvPr>
        </p:nvSpPr>
        <p:spPr>
          <a:xfrm>
            <a:off x="850789" y="4571637"/>
            <a:ext cx="9875520" cy="1655762"/>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Rectangle 6">
            <a:extLst>
              <a:ext uri="{FF2B5EF4-FFF2-40B4-BE49-F238E27FC236}">
                <a16:creationId xmlns:a16="http://schemas.microsoft.com/office/drawing/2014/main" id="{C0D7A996-A73C-47B3-AFA6-6B0371E45EF0}"/>
              </a:ext>
            </a:extLst>
          </p:cNvPr>
          <p:cNvSpPr/>
          <p:nvPr userDrawn="1"/>
        </p:nvSpPr>
        <p:spPr>
          <a:xfrm rot="5400000">
            <a:off x="8572500" y="-3054593"/>
            <a:ext cx="381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endParaRPr>
          </a:p>
        </p:txBody>
      </p:sp>
      <p:sp>
        <p:nvSpPr>
          <p:cNvPr id="6" name="Rectangle 5">
            <a:extLst>
              <a:ext uri="{FF2B5EF4-FFF2-40B4-BE49-F238E27FC236}">
                <a16:creationId xmlns:a16="http://schemas.microsoft.com/office/drawing/2014/main" id="{A0F7E85B-D4D8-4F96-8CC9-60976FF7625B}"/>
              </a:ext>
            </a:extLst>
          </p:cNvPr>
          <p:cNvSpPr/>
          <p:nvPr userDrawn="1"/>
        </p:nvSpPr>
        <p:spPr>
          <a:xfrm>
            <a:off x="0" y="564907"/>
            <a:ext cx="12192000" cy="31960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F7FEFDEF-7A8D-46DE-9C0F-661EFD58592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30711" y="6478372"/>
            <a:ext cx="967591" cy="270363"/>
          </a:xfrm>
          <a:prstGeom prst="rect">
            <a:avLst/>
          </a:prstGeom>
        </p:spPr>
      </p:pic>
    </p:spTree>
    <p:extLst>
      <p:ext uri="{BB962C8B-B14F-4D97-AF65-F5344CB8AC3E}">
        <p14:creationId xmlns:p14="http://schemas.microsoft.com/office/powerpoint/2010/main" val="19396151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F7E85B-D4D8-4F96-8CC9-60976FF7625B}"/>
              </a:ext>
            </a:extLst>
          </p:cNvPr>
          <p:cNvSpPr/>
          <p:nvPr userDrawn="1"/>
        </p:nvSpPr>
        <p:spPr>
          <a:xfrm rot="5400000">
            <a:off x="7031266" y="1073645"/>
            <a:ext cx="6234378" cy="408709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F7FEFDEF-7A8D-46DE-9C0F-661EFD58592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30711" y="6478372"/>
            <a:ext cx="967591" cy="270363"/>
          </a:xfrm>
          <a:prstGeom prst="rect">
            <a:avLst/>
          </a:prstGeom>
        </p:spPr>
      </p:pic>
      <p:sp>
        <p:nvSpPr>
          <p:cNvPr id="8" name="Rectangle 7">
            <a:extLst>
              <a:ext uri="{FF2B5EF4-FFF2-40B4-BE49-F238E27FC236}">
                <a16:creationId xmlns:a16="http://schemas.microsoft.com/office/drawing/2014/main" id="{E233A0D3-DB3C-492B-950F-BEDB799D0298}"/>
              </a:ext>
            </a:extLst>
          </p:cNvPr>
          <p:cNvSpPr/>
          <p:nvPr userDrawn="1"/>
        </p:nvSpPr>
        <p:spPr>
          <a:xfrm>
            <a:off x="0" y="0"/>
            <a:ext cx="381000" cy="6858000"/>
          </a:xfrm>
          <a:prstGeom prst="rect">
            <a:avLst/>
          </a:prstGeom>
          <a:solidFill>
            <a:srgbClr val="1243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7BF30311-BEB5-4807-BD9D-4457BE36E289}"/>
              </a:ext>
            </a:extLst>
          </p:cNvPr>
          <p:cNvCxnSpPr>
            <a:cxnSpLocks/>
          </p:cNvCxnSpPr>
          <p:nvPr userDrawn="1"/>
        </p:nvCxnSpPr>
        <p:spPr>
          <a:xfrm>
            <a:off x="850789" y="1216550"/>
            <a:ext cx="2499719"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DB003022-F6BF-4AED-851A-CF79E77060BD}"/>
              </a:ext>
            </a:extLst>
          </p:cNvPr>
          <p:cNvSpPr>
            <a:spLocks noGrp="1"/>
          </p:cNvSpPr>
          <p:nvPr>
            <p:ph type="subTitle" idx="1"/>
          </p:nvPr>
        </p:nvSpPr>
        <p:spPr>
          <a:xfrm>
            <a:off x="712967" y="1462676"/>
            <a:ext cx="7283878" cy="4505861"/>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0208756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1C6E6A7-5BD1-4278-94AD-6F7489D5F0E5}"/>
              </a:ext>
            </a:extLst>
          </p:cNvPr>
          <p:cNvSpPr>
            <a:spLocks noGrp="1"/>
          </p:cNvSpPr>
          <p:nvPr>
            <p:ph idx="1"/>
          </p:nvPr>
        </p:nvSpPr>
        <p:spPr>
          <a:xfrm>
            <a:off x="838200" y="1509207"/>
            <a:ext cx="10515600" cy="4351338"/>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3D441CD0-59EC-4906-8AD4-C64EF4676E98}"/>
              </a:ext>
            </a:extLst>
          </p:cNvPr>
          <p:cNvSpPr/>
          <p:nvPr userDrawn="1"/>
        </p:nvSpPr>
        <p:spPr>
          <a:xfrm>
            <a:off x="0" y="0"/>
            <a:ext cx="381000" cy="6858000"/>
          </a:xfrm>
          <a:prstGeom prst="rect">
            <a:avLst/>
          </a:prstGeom>
          <a:solidFill>
            <a:srgbClr val="1243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9FEA4ACE-96AD-40A8-974C-FA9F8B7EAB83}"/>
              </a:ext>
            </a:extLst>
          </p:cNvPr>
          <p:cNvCxnSpPr/>
          <p:nvPr userDrawn="1"/>
        </p:nvCxnSpPr>
        <p:spPr>
          <a:xfrm>
            <a:off x="850789" y="1216550"/>
            <a:ext cx="2488759"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BF59DE68-AF10-4655-A5CE-D591905C9774}"/>
              </a:ext>
            </a:extLst>
          </p:cNvPr>
          <p:cNvSpPr/>
          <p:nvPr userDrawn="1"/>
        </p:nvSpPr>
        <p:spPr>
          <a:xfrm>
            <a:off x="11811000" y="0"/>
            <a:ext cx="381000" cy="6858000"/>
          </a:xfrm>
          <a:prstGeom prst="rect">
            <a:avLst/>
          </a:prstGeom>
          <a:solidFill>
            <a:srgbClr val="1243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8E1F3D3E-3B07-4791-8815-9EC2E0862C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30711" y="6478372"/>
            <a:ext cx="967591" cy="270363"/>
          </a:xfrm>
          <a:prstGeom prst="rect">
            <a:avLst/>
          </a:prstGeom>
        </p:spPr>
      </p:pic>
    </p:spTree>
    <p:extLst>
      <p:ext uri="{BB962C8B-B14F-4D97-AF65-F5344CB8AC3E}">
        <p14:creationId xmlns:p14="http://schemas.microsoft.com/office/powerpoint/2010/main" val="25187976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CAC615F-09B2-42F0-9A2B-27F1CA7FC77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597" r="15788" b="23236"/>
          <a:stretch/>
        </p:blipFill>
        <p:spPr>
          <a:xfrm>
            <a:off x="0" y="357809"/>
            <a:ext cx="6858000" cy="5780599"/>
          </a:xfrm>
          <a:prstGeom prst="rect">
            <a:avLst/>
          </a:prstGeom>
        </p:spPr>
      </p:pic>
      <p:sp>
        <p:nvSpPr>
          <p:cNvPr id="13" name="Subtitle 2">
            <a:extLst>
              <a:ext uri="{FF2B5EF4-FFF2-40B4-BE49-F238E27FC236}">
                <a16:creationId xmlns:a16="http://schemas.microsoft.com/office/drawing/2014/main" id="{3829EBDA-D266-43BF-B910-1FE472F31894}"/>
              </a:ext>
            </a:extLst>
          </p:cNvPr>
          <p:cNvSpPr>
            <a:spLocks noGrp="1"/>
          </p:cNvSpPr>
          <p:nvPr>
            <p:ph type="subTitle" idx="1" hasCustomPrompt="1"/>
          </p:nvPr>
        </p:nvSpPr>
        <p:spPr>
          <a:xfrm>
            <a:off x="7288696" y="2457051"/>
            <a:ext cx="4041913" cy="2226267"/>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Name</a:t>
            </a:r>
          </a:p>
          <a:p>
            <a:r>
              <a:rPr lang="en-US" dirty="0"/>
              <a:t>Title</a:t>
            </a:r>
          </a:p>
          <a:p>
            <a:r>
              <a:rPr lang="en-US" dirty="0"/>
              <a:t>Email</a:t>
            </a:r>
          </a:p>
        </p:txBody>
      </p:sp>
      <p:sp>
        <p:nvSpPr>
          <p:cNvPr id="14" name="Subtitle 2">
            <a:extLst>
              <a:ext uri="{FF2B5EF4-FFF2-40B4-BE49-F238E27FC236}">
                <a16:creationId xmlns:a16="http://schemas.microsoft.com/office/drawing/2014/main" id="{1AD6D504-24E8-42CA-B0C4-91773AB60316}"/>
              </a:ext>
            </a:extLst>
          </p:cNvPr>
          <p:cNvSpPr txBox="1">
            <a:spLocks/>
          </p:cNvSpPr>
          <p:nvPr userDrawn="1"/>
        </p:nvSpPr>
        <p:spPr>
          <a:xfrm>
            <a:off x="7123044" y="1333698"/>
            <a:ext cx="3961075" cy="905025"/>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6600" b="1" dirty="0">
                <a:solidFill>
                  <a:schemeClr val="accent2"/>
                </a:solidFill>
              </a:rPr>
              <a:t>Thank You</a:t>
            </a:r>
          </a:p>
        </p:txBody>
      </p:sp>
      <p:sp>
        <p:nvSpPr>
          <p:cNvPr id="6" name="Rectangle 5">
            <a:extLst>
              <a:ext uri="{FF2B5EF4-FFF2-40B4-BE49-F238E27FC236}">
                <a16:creationId xmlns:a16="http://schemas.microsoft.com/office/drawing/2014/main" id="{7C443F0C-B2D8-4A59-90F0-307B23C2994D}"/>
              </a:ext>
            </a:extLst>
          </p:cNvPr>
          <p:cNvSpPr/>
          <p:nvPr userDrawn="1"/>
        </p:nvSpPr>
        <p:spPr>
          <a:xfrm>
            <a:off x="4365266" y="6555509"/>
            <a:ext cx="3164619" cy="1739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solidFill>
                <a:schemeClr val="bg1"/>
              </a:solidFill>
            </a:endParaRPr>
          </a:p>
        </p:txBody>
      </p:sp>
      <p:sp>
        <p:nvSpPr>
          <p:cNvPr id="8" name="Rectangle 7">
            <a:extLst>
              <a:ext uri="{FF2B5EF4-FFF2-40B4-BE49-F238E27FC236}">
                <a16:creationId xmlns:a16="http://schemas.microsoft.com/office/drawing/2014/main" id="{3D441CD0-59EC-4906-8AD4-C64EF4676E98}"/>
              </a:ext>
            </a:extLst>
          </p:cNvPr>
          <p:cNvSpPr/>
          <p:nvPr userDrawn="1"/>
        </p:nvSpPr>
        <p:spPr>
          <a:xfrm rot="5400000">
            <a:off x="3238500" y="3109911"/>
            <a:ext cx="381000" cy="6858000"/>
          </a:xfrm>
          <a:prstGeom prst="rect">
            <a:avLst/>
          </a:prstGeom>
          <a:solidFill>
            <a:srgbClr val="1243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CB670482-3410-46A0-B7F0-8E98A871C85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30711" y="6478372"/>
            <a:ext cx="967591" cy="270363"/>
          </a:xfrm>
          <a:prstGeom prst="rect">
            <a:avLst/>
          </a:prstGeom>
        </p:spPr>
      </p:pic>
    </p:spTree>
    <p:extLst>
      <p:ext uri="{BB962C8B-B14F-4D97-AF65-F5344CB8AC3E}">
        <p14:creationId xmlns:p14="http://schemas.microsoft.com/office/powerpoint/2010/main" val="311174681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8F57C7E-F48E-48FC-9B7D-F76992C7D579}"/>
              </a:ext>
            </a:extLst>
          </p:cNvPr>
          <p:cNvSpPr txBox="1"/>
          <p:nvPr userDrawn="1"/>
        </p:nvSpPr>
        <p:spPr>
          <a:xfrm>
            <a:off x="4375537" y="6538911"/>
            <a:ext cx="3440926" cy="253916"/>
          </a:xfrm>
          <a:prstGeom prst="rect">
            <a:avLst/>
          </a:prstGeom>
          <a:noFill/>
        </p:spPr>
        <p:txBody>
          <a:bodyPr wrap="square">
            <a:spAutoFit/>
          </a:bodyPr>
          <a:lstStyle/>
          <a:p>
            <a:pPr algn="ctr"/>
            <a:r>
              <a:rPr lang="en-US" sz="1050" dirty="0"/>
              <a:t>©2026 – The University of Texas at San Antonio</a:t>
            </a:r>
          </a:p>
        </p:txBody>
      </p:sp>
    </p:spTree>
    <p:extLst>
      <p:ext uri="{BB962C8B-B14F-4D97-AF65-F5344CB8AC3E}">
        <p14:creationId xmlns:p14="http://schemas.microsoft.com/office/powerpoint/2010/main" val="669976851"/>
      </p:ext>
    </p:extLst>
  </p:cSld>
  <p:clrMap bg1="lt1" tx1="dk1" bg2="lt2" tx2="dk2" accent1="accent1" accent2="accent2" accent3="accent3" accent4="accent4" accent5="accent5" accent6="accent6" hlink="hlink" folHlink="folHlink"/>
  <p:sldLayoutIdLst>
    <p:sldLayoutId id="2147483653" r:id="rId1"/>
    <p:sldLayoutId id="2147483649" r:id="rId2"/>
    <p:sldLayoutId id="2147483652" r:id="rId3"/>
    <p:sldLayoutId id="2147483654" r:id="rId4"/>
    <p:sldLayoutId id="2147483650" r:id="rId5"/>
    <p:sldLayoutId id="2147483651"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17.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7.png"/><Relationship Id="rId4" Type="http://schemas.openxmlformats.org/officeDocument/2006/relationships/image" Target="../media/image11.png"/><Relationship Id="rId9"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2.png"/><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2.png"/><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13.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2FC8BC4-93DC-4827-954F-C2FF0DEE4E9E}"/>
              </a:ext>
            </a:extLst>
          </p:cNvPr>
          <p:cNvSpPr txBox="1">
            <a:spLocks noGrp="1"/>
          </p:cNvSpPr>
          <p:nvPr>
            <p:ph type="title" idx="4294967295"/>
          </p:nvPr>
        </p:nvSpPr>
        <p:spPr>
          <a:xfrm>
            <a:off x="4782046" y="1449472"/>
            <a:ext cx="7130322"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mn-lt"/>
                <a:ea typeface="+mn-ea"/>
                <a:cs typeface="+mn-cs"/>
              </a:rPr>
              <a:t>Learn to Play </a:t>
            </a:r>
            <a:br>
              <a:rPr kumimoji="0" lang="en-US" sz="3600" b="1" i="0" u="none" strike="noStrike" kern="1200" cap="none" spc="0" normalizeH="0" baseline="0" noProof="0" dirty="0">
                <a:ln>
                  <a:noFill/>
                </a:ln>
                <a:solidFill>
                  <a:schemeClr val="bg1"/>
                </a:solidFill>
                <a:effectLst/>
                <a:uLnTx/>
                <a:uFillTx/>
                <a:latin typeface="+mn-lt"/>
                <a:ea typeface="+mn-ea"/>
                <a:cs typeface="+mn-cs"/>
              </a:rPr>
            </a:br>
            <a:r>
              <a:rPr kumimoji="0" lang="en-US" sz="3600" b="1" i="0" u="none" strike="noStrike" kern="1200" cap="none" spc="0" normalizeH="0" baseline="0" noProof="0" dirty="0">
                <a:ln>
                  <a:noFill/>
                </a:ln>
                <a:solidFill>
                  <a:schemeClr val="bg1"/>
                </a:solidFill>
                <a:effectLst/>
                <a:uLnTx/>
                <a:uFillTx/>
                <a:latin typeface="+mn-lt"/>
                <a:ea typeface="+mn-ea"/>
                <a:cs typeface="+mn-cs"/>
              </a:rPr>
              <a:t>Cyber Threat Defender</a:t>
            </a:r>
          </a:p>
        </p:txBody>
      </p:sp>
    </p:spTree>
    <p:extLst>
      <p:ext uri="{BB962C8B-B14F-4D97-AF65-F5344CB8AC3E}">
        <p14:creationId xmlns:p14="http://schemas.microsoft.com/office/powerpoint/2010/main" val="9709495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56AACCC-D0DC-42A9-97BE-3C640B01DD34}"/>
              </a:ext>
            </a:extLst>
          </p:cNvPr>
          <p:cNvSpPr txBox="1">
            <a:spLocks noGrp="1"/>
          </p:cNvSpPr>
          <p:nvPr>
            <p:ph type="title" idx="4294967295"/>
          </p:nvPr>
        </p:nvSpPr>
        <p:spPr>
          <a:xfrm>
            <a:off x="838199" y="437322"/>
            <a:ext cx="11124501"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mn-lt"/>
                <a:ea typeface="+mn-ea"/>
                <a:cs typeface="+mn-cs"/>
              </a:rPr>
              <a:t>Common Card Mechanics – </a:t>
            </a:r>
            <a:r>
              <a:rPr kumimoji="0" lang="en-US" sz="3600" b="1" i="1" u="none" strike="noStrike" kern="1200" cap="none" spc="0" normalizeH="0" baseline="0" noProof="0" dirty="0">
                <a:ln>
                  <a:noFill/>
                </a:ln>
                <a:solidFill>
                  <a:schemeClr val="accent2"/>
                </a:solidFill>
                <a:effectLst/>
                <a:uLnTx/>
                <a:uFillTx/>
                <a:latin typeface="+mn-lt"/>
                <a:ea typeface="+mn-ea"/>
                <a:cs typeface="+mn-cs"/>
              </a:rPr>
              <a:t>Card Removal &amp; Immunity</a:t>
            </a:r>
          </a:p>
        </p:txBody>
      </p:sp>
      <p:pic>
        <p:nvPicPr>
          <p:cNvPr id="4" name="Picture 3" descr="The Anti-Malware/Virus defense card, which has no point value, removes all Attack-Malware type cards.">
            <a:extLst>
              <a:ext uri="{FF2B5EF4-FFF2-40B4-BE49-F238E27FC236}">
                <a16:creationId xmlns:a16="http://schemas.microsoft.com/office/drawing/2014/main" id="{4D550351-D634-4FBF-BDCF-4723F351B6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437" y="1608669"/>
            <a:ext cx="3224484" cy="4401302"/>
          </a:xfrm>
          <a:prstGeom prst="rect">
            <a:avLst/>
          </a:prstGeom>
        </p:spPr>
      </p:pic>
      <p:pic>
        <p:nvPicPr>
          <p:cNvPr id="5" name="Picture 4" descr="The Host-based Firewall defense card, which has no point value, counters and prevents Attack - Denial type cards.">
            <a:extLst>
              <a:ext uri="{FF2B5EF4-FFF2-40B4-BE49-F238E27FC236}">
                <a16:creationId xmlns:a16="http://schemas.microsoft.com/office/drawing/2014/main" id="{60696989-C6AC-448D-907D-CB05E62F93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5114" y="1586461"/>
            <a:ext cx="3252683" cy="4439793"/>
          </a:xfrm>
          <a:prstGeom prst="rect">
            <a:avLst/>
          </a:prstGeom>
        </p:spPr>
      </p:pic>
      <p:pic>
        <p:nvPicPr>
          <p:cNvPr id="6" name="Picture 5" descr="The Hardware Failure event card, which has no point value, can target an opponent's Asset - System card in play and remove it.">
            <a:extLst>
              <a:ext uri="{FF2B5EF4-FFF2-40B4-BE49-F238E27FC236}">
                <a16:creationId xmlns:a16="http://schemas.microsoft.com/office/drawing/2014/main" id="{C5A994CF-23E6-4836-8559-5E61998DCB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5618" y="1608669"/>
            <a:ext cx="3252683" cy="4439794"/>
          </a:xfrm>
          <a:prstGeom prst="rect">
            <a:avLst/>
          </a:prstGeom>
        </p:spPr>
      </p:pic>
      <p:sp>
        <p:nvSpPr>
          <p:cNvPr id="7" name="Rectangle 6">
            <a:extLst>
              <a:ext uri="{FF2B5EF4-FFF2-40B4-BE49-F238E27FC236}">
                <a16:creationId xmlns:a16="http://schemas.microsoft.com/office/drawing/2014/main" id="{645FBEBF-8704-44D6-8125-B7ABB0E14CCB}"/>
              </a:ext>
              <a:ext uri="{C183D7F6-B498-43B3-948B-1728B52AA6E4}">
                <adec:decorative xmlns:adec="http://schemas.microsoft.com/office/drawing/2017/decorative" val="1"/>
              </a:ext>
            </a:extLst>
          </p:cNvPr>
          <p:cNvSpPr/>
          <p:nvPr/>
        </p:nvSpPr>
        <p:spPr>
          <a:xfrm>
            <a:off x="2332679" y="4706224"/>
            <a:ext cx="980972" cy="17681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AC77018B-0180-4C37-AA7C-43B4D0E164D9}"/>
              </a:ext>
              <a:ext uri="{C183D7F6-B498-43B3-948B-1728B52AA6E4}">
                <adec:decorative xmlns:adec="http://schemas.microsoft.com/office/drawing/2017/decorative" val="1"/>
              </a:ext>
            </a:extLst>
          </p:cNvPr>
          <p:cNvSpPr/>
          <p:nvPr/>
        </p:nvSpPr>
        <p:spPr>
          <a:xfrm>
            <a:off x="5330947" y="4854696"/>
            <a:ext cx="843349" cy="15353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A28414AD-5F92-4333-BF4F-53DB5304CFCB}"/>
              </a:ext>
              <a:ext uri="{C183D7F6-B498-43B3-948B-1728B52AA6E4}">
                <adec:decorative xmlns:adec="http://schemas.microsoft.com/office/drawing/2017/decorative" val="1"/>
              </a:ext>
            </a:extLst>
          </p:cNvPr>
          <p:cNvSpPr/>
          <p:nvPr/>
        </p:nvSpPr>
        <p:spPr>
          <a:xfrm>
            <a:off x="8931816" y="4496003"/>
            <a:ext cx="824580" cy="13472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15655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56AACCC-D0DC-42A9-97BE-3C640B01DD34}"/>
              </a:ext>
            </a:extLst>
          </p:cNvPr>
          <p:cNvSpPr txBox="1">
            <a:spLocks noGrp="1"/>
          </p:cNvSpPr>
          <p:nvPr>
            <p:ph type="title" idx="4294967295"/>
          </p:nvPr>
        </p:nvSpPr>
        <p:spPr>
          <a:xfrm>
            <a:off x="838199" y="437322"/>
            <a:ext cx="11124501"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mn-lt"/>
                <a:ea typeface="+mn-ea"/>
                <a:cs typeface="+mn-cs"/>
              </a:rPr>
              <a:t>The Value of Cards</a:t>
            </a:r>
            <a:endParaRPr kumimoji="0" lang="en-US" sz="3600" b="1" i="1" u="none" strike="noStrike" kern="1200" cap="none" spc="0" normalizeH="0" baseline="0" noProof="0" dirty="0">
              <a:ln>
                <a:noFill/>
              </a:ln>
              <a:solidFill>
                <a:schemeClr val="accent2"/>
              </a:solidFill>
              <a:effectLst/>
              <a:uLnTx/>
              <a:uFillTx/>
              <a:latin typeface="+mn-lt"/>
              <a:ea typeface="+mn-ea"/>
              <a:cs typeface="+mn-cs"/>
            </a:endParaRPr>
          </a:p>
        </p:txBody>
      </p:sp>
      <p:sp>
        <p:nvSpPr>
          <p:cNvPr id="10" name="Subtitle 2">
            <a:extLst>
              <a:ext uri="{FF2B5EF4-FFF2-40B4-BE49-F238E27FC236}">
                <a16:creationId xmlns:a16="http://schemas.microsoft.com/office/drawing/2014/main" id="{FD05D210-2E35-430D-9AD0-FF46F059E61F}"/>
              </a:ext>
            </a:extLst>
          </p:cNvPr>
          <p:cNvSpPr>
            <a:spLocks noGrp="1"/>
          </p:cNvSpPr>
          <p:nvPr>
            <p:ph type="subTitle" idx="1"/>
          </p:nvPr>
        </p:nvSpPr>
        <p:spPr>
          <a:xfrm>
            <a:off x="838199" y="1462676"/>
            <a:ext cx="10059100" cy="1884531"/>
          </a:xfrm>
        </p:spPr>
        <p:txBody>
          <a:bodyPr/>
          <a:lstStyle/>
          <a:p>
            <a:pPr marL="0" indent="0">
              <a:lnSpc>
                <a:spcPct val="100000"/>
              </a:lnSpc>
              <a:spcBef>
                <a:spcPts val="0"/>
              </a:spcBef>
              <a:spcAft>
                <a:spcPts val="1200"/>
              </a:spcAft>
              <a:buNone/>
            </a:pPr>
            <a:r>
              <a:rPr lang="en-US" dirty="0">
                <a:latin typeface="Arial" panose="020B0604020202020204" pitchFamily="34" charset="0"/>
                <a:cs typeface="Arial" panose="020B0604020202020204" pitchFamily="34" charset="0"/>
              </a:rPr>
              <a:t>Read the bottom paragraph of each card description</a:t>
            </a:r>
          </a:p>
          <a:p>
            <a:pPr marL="800100" lvl="1" indent="-342900" algn="l">
              <a:buFont typeface="Arial" panose="020B0604020202020204" pitchFamily="34" charset="0"/>
              <a:buChar char="•"/>
            </a:pPr>
            <a:r>
              <a:rPr lang="en-US" dirty="0">
                <a:latin typeface="Arial" panose="020B0604020202020204" pitchFamily="34" charset="0"/>
                <a:cs typeface="Arial" panose="020B0604020202020204" pitchFamily="34" charset="0"/>
              </a:rPr>
              <a:t>Indicates points gained or lost and who is affected</a:t>
            </a:r>
          </a:p>
          <a:p>
            <a:pPr marL="800100" lvl="1" indent="-342900" algn="l">
              <a:buFont typeface="Arial" panose="020B0604020202020204" pitchFamily="34" charset="0"/>
              <a:buChar char="•"/>
            </a:pPr>
            <a:r>
              <a:rPr lang="en-US" dirty="0">
                <a:latin typeface="Arial" panose="020B0604020202020204" pitchFamily="34" charset="0"/>
                <a:cs typeface="Arial" panose="020B0604020202020204" pitchFamily="34" charset="0"/>
              </a:rPr>
              <a:t>Not all cards are worth points</a:t>
            </a:r>
          </a:p>
          <a:p>
            <a:pPr marL="800100" lvl="1" indent="-342900" algn="l">
              <a:buFont typeface="Arial" panose="020B0604020202020204" pitchFamily="34" charset="0"/>
              <a:buChar char="•"/>
            </a:pPr>
            <a:r>
              <a:rPr lang="en-US" dirty="0">
                <a:latin typeface="Arial" panose="020B0604020202020204" pitchFamily="34" charset="0"/>
                <a:cs typeface="Arial" panose="020B0604020202020204" pitchFamily="34" charset="0"/>
              </a:rPr>
              <a:t>Playing an Attack card makes your opponent lose points, not you!</a:t>
            </a:r>
            <a:endParaRPr lang="en-US" dirty="0"/>
          </a:p>
        </p:txBody>
      </p:sp>
      <p:pic>
        <p:nvPicPr>
          <p:cNvPr id="11" name="Picture 10" descr="The Laptop Computer asset card indicates it's worth one point in the top right corner and states you will receive one point each round while in play in the card effects paragraph.">
            <a:extLst>
              <a:ext uri="{FF2B5EF4-FFF2-40B4-BE49-F238E27FC236}">
                <a16:creationId xmlns:a16="http://schemas.microsoft.com/office/drawing/2014/main" id="{DFA7C3F7-69BE-40DA-AFE0-FEF1AD30BC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1964" y="3079425"/>
            <a:ext cx="2437206" cy="3326698"/>
          </a:xfrm>
          <a:prstGeom prst="rect">
            <a:avLst/>
          </a:prstGeom>
        </p:spPr>
      </p:pic>
      <p:sp>
        <p:nvSpPr>
          <p:cNvPr id="7" name="Rectangle 6">
            <a:extLst>
              <a:ext uri="{FF2B5EF4-FFF2-40B4-BE49-F238E27FC236}">
                <a16:creationId xmlns:a16="http://schemas.microsoft.com/office/drawing/2014/main" id="{645FBEBF-8704-44D6-8125-B7ABB0E14CCB}"/>
              </a:ext>
              <a:ext uri="{C183D7F6-B498-43B3-948B-1728B52AA6E4}">
                <adec:decorative xmlns:adec="http://schemas.microsoft.com/office/drawing/2017/decorative" val="1"/>
              </a:ext>
            </a:extLst>
          </p:cNvPr>
          <p:cNvSpPr/>
          <p:nvPr/>
        </p:nvSpPr>
        <p:spPr>
          <a:xfrm>
            <a:off x="1535725" y="5444454"/>
            <a:ext cx="1148752" cy="10905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12" name="Picture 11" descr="The Hardware Failure event card's description states you can select an opponent's Asset - System card in play.">
            <a:extLst>
              <a:ext uri="{FF2B5EF4-FFF2-40B4-BE49-F238E27FC236}">
                <a16:creationId xmlns:a16="http://schemas.microsoft.com/office/drawing/2014/main" id="{42AAB153-DB2E-4DB8-92EC-0AD2253A42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22935" y="3086702"/>
            <a:ext cx="2442538" cy="3333976"/>
          </a:xfrm>
          <a:prstGeom prst="rect">
            <a:avLst/>
          </a:prstGeom>
        </p:spPr>
      </p:pic>
      <p:pic>
        <p:nvPicPr>
          <p:cNvPr id="13" name="Picture 12" descr="The Trojan Horse attack card indicates an opponent will lose one point in the top right corner and also states the opponent loses one point per round while in play in the card effects paragraph.">
            <a:extLst>
              <a:ext uri="{FF2B5EF4-FFF2-40B4-BE49-F238E27FC236}">
                <a16:creationId xmlns:a16="http://schemas.microsoft.com/office/drawing/2014/main" id="{F220A728-8171-4343-BCE8-4F2D39A705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39238" y="3086701"/>
            <a:ext cx="2431875" cy="3319421"/>
          </a:xfrm>
          <a:prstGeom prst="rect">
            <a:avLst/>
          </a:prstGeom>
        </p:spPr>
      </p:pic>
      <p:sp>
        <p:nvSpPr>
          <p:cNvPr id="14" name="Rectangle 13">
            <a:extLst>
              <a:ext uri="{FF2B5EF4-FFF2-40B4-BE49-F238E27FC236}">
                <a16:creationId xmlns:a16="http://schemas.microsoft.com/office/drawing/2014/main" id="{81A2472A-F329-4733-B735-99BBC62598F1}"/>
              </a:ext>
              <a:ext uri="{C183D7F6-B498-43B3-948B-1728B52AA6E4}">
                <adec:decorative xmlns:adec="http://schemas.microsoft.com/office/drawing/2017/decorative" val="1"/>
              </a:ext>
            </a:extLst>
          </p:cNvPr>
          <p:cNvSpPr/>
          <p:nvPr/>
        </p:nvSpPr>
        <p:spPr>
          <a:xfrm>
            <a:off x="7180975" y="5529742"/>
            <a:ext cx="756247" cy="9927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CF057FD6-DE71-46A2-A367-6314B25B7AA4}"/>
              </a:ext>
              <a:ext uri="{C183D7F6-B498-43B3-948B-1728B52AA6E4}">
                <adec:decorative xmlns:adec="http://schemas.microsoft.com/office/drawing/2017/decorative" val="1"/>
              </a:ext>
            </a:extLst>
          </p:cNvPr>
          <p:cNvSpPr/>
          <p:nvPr/>
        </p:nvSpPr>
        <p:spPr>
          <a:xfrm>
            <a:off x="8643572" y="5444454"/>
            <a:ext cx="240370" cy="10067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F801D6A4-4A4C-4D22-9A84-EADEFFF9882C}"/>
              </a:ext>
              <a:ext uri="{C183D7F6-B498-43B3-948B-1728B52AA6E4}">
                <adec:decorative xmlns:adec="http://schemas.microsoft.com/office/drawing/2017/decorative" val="1"/>
              </a:ext>
            </a:extLst>
          </p:cNvPr>
          <p:cNvSpPr/>
          <p:nvPr/>
        </p:nvSpPr>
        <p:spPr>
          <a:xfrm>
            <a:off x="8713424" y="3412222"/>
            <a:ext cx="240370" cy="16778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3A04189B-038B-4BC5-9ED2-3983DFAC09E1}"/>
              </a:ext>
              <a:ext uri="{C183D7F6-B498-43B3-948B-1728B52AA6E4}">
                <adec:decorative xmlns:adec="http://schemas.microsoft.com/office/drawing/2017/decorative" val="1"/>
              </a:ext>
            </a:extLst>
          </p:cNvPr>
          <p:cNvSpPr/>
          <p:nvPr/>
        </p:nvSpPr>
        <p:spPr>
          <a:xfrm>
            <a:off x="3085810" y="3412222"/>
            <a:ext cx="240370" cy="16778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6CA8807D-AD8C-4E4A-B76C-CB72C734AB53}"/>
              </a:ext>
              <a:ext uri="{C183D7F6-B498-43B3-948B-1728B52AA6E4}">
                <adec:decorative xmlns:adec="http://schemas.microsoft.com/office/drawing/2017/decorative" val="1"/>
              </a:ext>
            </a:extLst>
          </p:cNvPr>
          <p:cNvSpPr/>
          <p:nvPr/>
        </p:nvSpPr>
        <p:spPr>
          <a:xfrm>
            <a:off x="8721813" y="3412222"/>
            <a:ext cx="240370" cy="16778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889956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EC04055-E1F8-46CA-8514-C1C308524117}"/>
              </a:ext>
            </a:extLst>
          </p:cNvPr>
          <p:cNvSpPr txBox="1">
            <a:spLocks noGrp="1"/>
          </p:cNvSpPr>
          <p:nvPr>
            <p:ph type="title" idx="4294967295"/>
          </p:nvPr>
        </p:nvSpPr>
        <p:spPr>
          <a:xfrm>
            <a:off x="838200" y="437322"/>
            <a:ext cx="6963562"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mn-lt"/>
                <a:ea typeface="+mn-ea"/>
                <a:cs typeface="+mn-cs"/>
              </a:rPr>
              <a:t>Recommended Layout for Play</a:t>
            </a:r>
            <a:endParaRPr kumimoji="0" lang="en-US" sz="3600" b="1" i="1" u="none" strike="noStrike" kern="1200" cap="none" spc="0" normalizeH="0" baseline="0" noProof="0" dirty="0">
              <a:ln>
                <a:noFill/>
              </a:ln>
              <a:solidFill>
                <a:schemeClr val="accent2"/>
              </a:solidFill>
              <a:effectLst/>
              <a:uLnTx/>
              <a:uFillTx/>
              <a:latin typeface="+mn-lt"/>
              <a:ea typeface="+mn-ea"/>
              <a:cs typeface="+mn-cs"/>
            </a:endParaRPr>
          </a:p>
        </p:txBody>
      </p:sp>
      <p:sp>
        <p:nvSpPr>
          <p:cNvPr id="3" name="Subtitle 2">
            <a:extLst>
              <a:ext uri="{FF2B5EF4-FFF2-40B4-BE49-F238E27FC236}">
                <a16:creationId xmlns:a16="http://schemas.microsoft.com/office/drawing/2014/main" id="{B3F00276-976C-431A-B69A-92F3BE3A2F70}"/>
              </a:ext>
            </a:extLst>
          </p:cNvPr>
          <p:cNvSpPr>
            <a:spLocks noGrp="1"/>
          </p:cNvSpPr>
          <p:nvPr>
            <p:ph type="subTitle" idx="1"/>
          </p:nvPr>
        </p:nvSpPr>
        <p:spPr>
          <a:xfrm>
            <a:off x="712967" y="1462676"/>
            <a:ext cx="6266673" cy="4505861"/>
          </a:xfrm>
        </p:spPr>
        <p:txBody>
          <a:bodyPr/>
          <a:lstStyle/>
          <a:p>
            <a:pPr marL="342900" indent="-342900">
              <a:lnSpc>
                <a:spcPct val="100000"/>
              </a:lnSpc>
              <a:spcBef>
                <a:spcPts val="0"/>
              </a:spcBef>
              <a:spcAft>
                <a:spcPts val="1800"/>
              </a:spcAft>
              <a:buFont typeface="Arial" panose="020B0604020202020204" pitchFamily="34" charset="0"/>
              <a:buChar char="•"/>
            </a:pPr>
            <a:r>
              <a:rPr lang="en-US" dirty="0">
                <a:latin typeface="Arial" panose="020B0604020202020204" pitchFamily="34" charset="0"/>
                <a:cs typeface="Arial" panose="020B0604020202020204" pitchFamily="34" charset="0"/>
              </a:rPr>
              <a:t>We recommend that players keep all cards they play in their own area</a:t>
            </a:r>
          </a:p>
          <a:p>
            <a:pPr marL="342900" indent="-342900">
              <a:lnSpc>
                <a:spcPct val="100000"/>
              </a:lnSpc>
              <a:spcBef>
                <a:spcPts val="0"/>
              </a:spcBef>
              <a:spcAft>
                <a:spcPts val="1800"/>
              </a:spcAft>
              <a:buFont typeface="Arial" panose="020B0604020202020204" pitchFamily="34" charset="0"/>
              <a:buChar char="•"/>
            </a:pPr>
            <a:r>
              <a:rPr lang="en-US" dirty="0">
                <a:latin typeface="Arial" panose="020B0604020202020204" pitchFamily="34" charset="0"/>
                <a:cs typeface="Arial" panose="020B0604020202020204" pitchFamily="34" charset="0"/>
              </a:rPr>
              <a:t>Any </a:t>
            </a:r>
            <a:r>
              <a:rPr lang="en-US" dirty="0">
                <a:solidFill>
                  <a:srgbClr val="FF0000"/>
                </a:solidFill>
                <a:latin typeface="Arial" panose="020B0604020202020204" pitchFamily="34" charset="0"/>
                <a:cs typeface="Arial" panose="020B0604020202020204" pitchFamily="34" charset="0"/>
              </a:rPr>
              <a:t>Attack</a:t>
            </a:r>
            <a:r>
              <a:rPr lang="en-US" dirty="0">
                <a:latin typeface="Arial" panose="020B0604020202020204" pitchFamily="34" charset="0"/>
                <a:cs typeface="Arial" panose="020B0604020202020204" pitchFamily="34" charset="0"/>
              </a:rPr>
              <a:t> or Event card in play can be viewed as targeting the opponent (where applicable)</a:t>
            </a:r>
          </a:p>
          <a:p>
            <a:pPr marL="342900" indent="-342900">
              <a:lnSpc>
                <a:spcPct val="100000"/>
              </a:lnSpc>
              <a:spcBef>
                <a:spcPts val="0"/>
              </a:spcBef>
              <a:spcAft>
                <a:spcPts val="1800"/>
              </a:spcAft>
              <a:buFont typeface="Arial" panose="020B0604020202020204" pitchFamily="34" charset="0"/>
              <a:buChar char="•"/>
            </a:pPr>
            <a:r>
              <a:rPr lang="en-US" dirty="0">
                <a:latin typeface="Arial" panose="020B0604020202020204" pitchFamily="34" charset="0"/>
                <a:cs typeface="Arial" panose="020B0604020202020204" pitchFamily="34" charset="0"/>
              </a:rPr>
              <a:t>Note: </a:t>
            </a:r>
            <a:r>
              <a:rPr lang="en-US" dirty="0">
                <a:solidFill>
                  <a:srgbClr val="FFC000"/>
                </a:solidFill>
                <a:latin typeface="Arial" panose="020B0604020202020204" pitchFamily="34" charset="0"/>
                <a:cs typeface="Arial" panose="020B0604020202020204" pitchFamily="34" charset="0"/>
              </a:rPr>
              <a:t>Event</a:t>
            </a:r>
            <a:r>
              <a:rPr lang="en-US" dirty="0">
                <a:solidFill>
                  <a:schemeClr val="bg1"/>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cards can either hinder your opponent or benefit yourself. Read the cards carefully</a:t>
            </a:r>
          </a:p>
          <a:p>
            <a:endParaRPr lang="en-US" dirty="0"/>
          </a:p>
        </p:txBody>
      </p:sp>
      <p:pic>
        <p:nvPicPr>
          <p:cNvPr id="7" name="Picture 6" descr="The attack card is placed at the top of the play area, indicating it is targeting the opponent.">
            <a:extLst>
              <a:ext uri="{FF2B5EF4-FFF2-40B4-BE49-F238E27FC236}">
                <a16:creationId xmlns:a16="http://schemas.microsoft.com/office/drawing/2014/main" id="{1B0BE5B5-8D14-4E9B-903A-DA7FD07630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40392" y="404375"/>
            <a:ext cx="1418012" cy="1935534"/>
          </a:xfrm>
          <a:prstGeom prst="rect">
            <a:avLst/>
          </a:prstGeom>
        </p:spPr>
      </p:pic>
      <p:pic>
        <p:nvPicPr>
          <p:cNvPr id="6" name="Picture 5" descr="The defense card is placed in the center row.">
            <a:extLst>
              <a:ext uri="{FF2B5EF4-FFF2-40B4-BE49-F238E27FC236}">
                <a16:creationId xmlns:a16="http://schemas.microsoft.com/office/drawing/2014/main" id="{63516DF8-5451-495B-BAF7-24AB353C1E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2596" y="2339909"/>
            <a:ext cx="1418013" cy="1935536"/>
          </a:xfrm>
          <a:prstGeom prst="rect">
            <a:avLst/>
          </a:prstGeom>
        </p:spPr>
      </p:pic>
      <p:pic>
        <p:nvPicPr>
          <p:cNvPr id="9" name="Picture 8" descr="The ISP Connection asset card is placed in the bottom row, nearest the player.">
            <a:extLst>
              <a:ext uri="{FF2B5EF4-FFF2-40B4-BE49-F238E27FC236}">
                <a16:creationId xmlns:a16="http://schemas.microsoft.com/office/drawing/2014/main" id="{2D97B51F-7AF6-4606-AC8B-0699D8653D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2596" y="4247350"/>
            <a:ext cx="1418013" cy="1935536"/>
          </a:xfrm>
          <a:prstGeom prst="rect">
            <a:avLst/>
          </a:prstGeom>
        </p:spPr>
      </p:pic>
      <p:grpSp>
        <p:nvGrpSpPr>
          <p:cNvPr id="2" name="Group 1" descr="The Desktop Computer asset card is placed in the bottom row nearest the player. A Budget Increased card is attached to it and placed directly behind the Desktop Computer card.">
            <a:extLst>
              <a:ext uri="{FF2B5EF4-FFF2-40B4-BE49-F238E27FC236}">
                <a16:creationId xmlns:a16="http://schemas.microsoft.com/office/drawing/2014/main" id="{2D83EB9C-6C7D-541D-3BA2-B434C8849C99}"/>
              </a:ext>
            </a:extLst>
          </p:cNvPr>
          <p:cNvGrpSpPr/>
          <p:nvPr/>
        </p:nvGrpSpPr>
        <p:grpSpPr>
          <a:xfrm>
            <a:off x="10319187" y="3690929"/>
            <a:ext cx="1453063" cy="2491957"/>
            <a:chOff x="10319187" y="3690929"/>
            <a:chExt cx="1453063" cy="2491957"/>
          </a:xfrm>
        </p:grpSpPr>
        <p:pic>
          <p:nvPicPr>
            <p:cNvPr id="5" name="Picture 4" descr="The Budget Increased event card is placed directly behind the Desktop Computer since it needs to attach to an Asset - System card that is in play.">
              <a:extLst>
                <a:ext uri="{FF2B5EF4-FFF2-40B4-BE49-F238E27FC236}">
                  <a16:creationId xmlns:a16="http://schemas.microsoft.com/office/drawing/2014/main" id="{1A716204-F1EA-419F-A0AB-887185BBE6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19187" y="3690929"/>
              <a:ext cx="1453063" cy="1983378"/>
            </a:xfrm>
            <a:prstGeom prst="rect">
              <a:avLst/>
            </a:prstGeom>
          </p:spPr>
        </p:pic>
        <p:pic>
          <p:nvPicPr>
            <p:cNvPr id="8" name="Picture 7" descr="The Desktop Computer card is placed in the bottom row, closest to the player. It is also placed on top of the Budget Increased card, which is attached to it.">
              <a:extLst>
                <a:ext uri="{FF2B5EF4-FFF2-40B4-BE49-F238E27FC236}">
                  <a16:creationId xmlns:a16="http://schemas.microsoft.com/office/drawing/2014/main" id="{8590EA89-567A-439B-86A4-D5917A0D6C4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41216" y="4247351"/>
              <a:ext cx="1418012" cy="1935535"/>
            </a:xfrm>
            <a:prstGeom prst="rect">
              <a:avLst/>
            </a:prstGeom>
          </p:spPr>
        </p:pic>
      </p:grpSp>
    </p:spTree>
    <p:extLst>
      <p:ext uri="{BB962C8B-B14F-4D97-AF65-F5344CB8AC3E}">
        <p14:creationId xmlns:p14="http://schemas.microsoft.com/office/powerpoint/2010/main" val="11395755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474D012-D878-47B6-9757-9F4AD799D14A}"/>
              </a:ext>
            </a:extLst>
          </p:cNvPr>
          <p:cNvSpPr txBox="1">
            <a:spLocks noGrp="1"/>
          </p:cNvSpPr>
          <p:nvPr>
            <p:ph type="title" idx="4294967295"/>
          </p:nvPr>
        </p:nvSpPr>
        <p:spPr>
          <a:xfrm>
            <a:off x="838199" y="437322"/>
            <a:ext cx="10344325"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mn-lt"/>
                <a:ea typeface="+mn-ea"/>
                <a:cs typeface="+mn-cs"/>
              </a:rPr>
              <a:t>Recommended Layout for Play </a:t>
            </a:r>
            <a:r>
              <a:rPr kumimoji="0" lang="en-US" sz="3600" b="0" i="1" u="none" strike="noStrike" kern="1200" cap="none" spc="0" normalizeH="0" baseline="0" noProof="0" dirty="0">
                <a:ln>
                  <a:noFill/>
                </a:ln>
                <a:solidFill>
                  <a:schemeClr val="accent2"/>
                </a:solidFill>
                <a:effectLst/>
                <a:uLnTx/>
                <a:uFillTx/>
                <a:latin typeface="+mn-lt"/>
                <a:ea typeface="+mn-ea"/>
                <a:cs typeface="+mn-cs"/>
              </a:rPr>
              <a:t>(with no game mat)</a:t>
            </a:r>
          </a:p>
        </p:txBody>
      </p:sp>
      <p:sp>
        <p:nvSpPr>
          <p:cNvPr id="20" name="TextBox 19">
            <a:extLst>
              <a:ext uri="{FF2B5EF4-FFF2-40B4-BE49-F238E27FC236}">
                <a16:creationId xmlns:a16="http://schemas.microsoft.com/office/drawing/2014/main" id="{2CA5DAF1-25F0-4066-92AC-4AAB3C004898}"/>
              </a:ext>
            </a:extLst>
          </p:cNvPr>
          <p:cNvSpPr txBox="1"/>
          <p:nvPr/>
        </p:nvSpPr>
        <p:spPr>
          <a:xfrm>
            <a:off x="1296874" y="6306655"/>
            <a:ext cx="2881045" cy="400110"/>
          </a:xfrm>
          <a:prstGeom prst="rect">
            <a:avLst/>
          </a:prstGeom>
          <a:noFill/>
        </p:spPr>
        <p:txBody>
          <a:bodyPr wrap="none" rtlCol="0">
            <a:spAutoFit/>
          </a:bodyPr>
          <a:lstStyle/>
          <a:p>
            <a:r>
              <a:rPr lang="en-US" sz="2000" b="1" dirty="0">
                <a:latin typeface="Arial" panose="020B0604020202020204" pitchFamily="34" charset="0"/>
                <a:cs typeface="Arial" panose="020B0604020202020204" pitchFamily="34" charset="0"/>
              </a:rPr>
              <a:t>Player’s </a:t>
            </a:r>
            <a:r>
              <a:rPr lang="en-US" sz="2000" b="1" i="1" dirty="0">
                <a:latin typeface="Arial" panose="020B0604020202020204" pitchFamily="34" charset="0"/>
                <a:cs typeface="Arial" panose="020B0604020202020204" pitchFamily="34" charset="0"/>
              </a:rPr>
              <a:t>Network Area</a:t>
            </a:r>
            <a:endParaRPr lang="en-US" sz="2000" b="1" dirty="0">
              <a:latin typeface="Arial" panose="020B0604020202020204" pitchFamily="34" charset="0"/>
              <a:cs typeface="Arial" panose="020B0604020202020204" pitchFamily="34" charset="0"/>
            </a:endParaRPr>
          </a:p>
        </p:txBody>
      </p:sp>
      <p:sp>
        <p:nvSpPr>
          <p:cNvPr id="5" name="Rectangle 4" descr="A row of four blue boxes at the bottom of the page represents asset cards.">
            <a:extLst>
              <a:ext uri="{FF2B5EF4-FFF2-40B4-BE49-F238E27FC236}">
                <a16:creationId xmlns:a16="http://schemas.microsoft.com/office/drawing/2014/main" id="{CFDDB90E-72AB-4E5A-AF47-0B04C3288279}"/>
              </a:ext>
            </a:extLst>
          </p:cNvPr>
          <p:cNvSpPr/>
          <p:nvPr/>
        </p:nvSpPr>
        <p:spPr>
          <a:xfrm>
            <a:off x="932940" y="4664987"/>
            <a:ext cx="1033272" cy="14447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A99AC9D6-338B-4186-B7DA-0155EB9EA58E}"/>
              </a:ext>
            </a:extLst>
          </p:cNvPr>
          <p:cNvSpPr txBox="1"/>
          <p:nvPr/>
        </p:nvSpPr>
        <p:spPr>
          <a:xfrm>
            <a:off x="7151274" y="5187308"/>
            <a:ext cx="1580882"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Asset Cards</a:t>
            </a:r>
          </a:p>
        </p:txBody>
      </p:sp>
      <p:sp>
        <p:nvSpPr>
          <p:cNvPr id="6" name="Rectangle 5">
            <a:extLst>
              <a:ext uri="{FF2B5EF4-FFF2-40B4-BE49-F238E27FC236}">
                <a16:creationId xmlns:a16="http://schemas.microsoft.com/office/drawing/2014/main" id="{D7288BC1-3B7E-40F1-AD44-E69951123402}"/>
              </a:ext>
              <a:ext uri="{C183D7F6-B498-43B3-948B-1728B52AA6E4}">
                <adec:decorative xmlns:adec="http://schemas.microsoft.com/office/drawing/2017/decorative" val="1"/>
              </a:ext>
            </a:extLst>
          </p:cNvPr>
          <p:cNvSpPr/>
          <p:nvPr/>
        </p:nvSpPr>
        <p:spPr>
          <a:xfrm>
            <a:off x="2563621" y="4664987"/>
            <a:ext cx="1033272" cy="14447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20FADA9-EBEA-49E3-93CF-C4C09F2F02B8}"/>
              </a:ext>
              <a:ext uri="{C183D7F6-B498-43B3-948B-1728B52AA6E4}">
                <adec:decorative xmlns:adec="http://schemas.microsoft.com/office/drawing/2017/decorative" val="1"/>
              </a:ext>
            </a:extLst>
          </p:cNvPr>
          <p:cNvSpPr/>
          <p:nvPr/>
        </p:nvSpPr>
        <p:spPr>
          <a:xfrm>
            <a:off x="4194302" y="4664987"/>
            <a:ext cx="1033272" cy="14447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8D4990-0238-4271-8C57-F9A1256BCFAC}"/>
              </a:ext>
              <a:ext uri="{C183D7F6-B498-43B3-948B-1728B52AA6E4}">
                <adec:decorative xmlns:adec="http://schemas.microsoft.com/office/drawing/2017/decorative" val="1"/>
              </a:ext>
            </a:extLst>
          </p:cNvPr>
          <p:cNvSpPr/>
          <p:nvPr/>
        </p:nvSpPr>
        <p:spPr>
          <a:xfrm>
            <a:off x="5823790" y="4664987"/>
            <a:ext cx="1033272" cy="14447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descr="A row of four green boxes above the blue asset cards represents how defense cards should be placed directly above assets.">
            <a:extLst>
              <a:ext uri="{FF2B5EF4-FFF2-40B4-BE49-F238E27FC236}">
                <a16:creationId xmlns:a16="http://schemas.microsoft.com/office/drawing/2014/main" id="{03FD9D8A-E4B4-478B-8C0D-45E427277BA0}"/>
              </a:ext>
            </a:extLst>
          </p:cNvPr>
          <p:cNvSpPr/>
          <p:nvPr/>
        </p:nvSpPr>
        <p:spPr>
          <a:xfrm>
            <a:off x="932940" y="3023319"/>
            <a:ext cx="1033272" cy="144475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162E8873-C8E0-4BAD-A69B-45E924DAB54B}"/>
              </a:ext>
            </a:extLst>
          </p:cNvPr>
          <p:cNvSpPr txBox="1"/>
          <p:nvPr/>
        </p:nvSpPr>
        <p:spPr>
          <a:xfrm>
            <a:off x="7151274" y="3543789"/>
            <a:ext cx="1895071"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Defense Cards</a:t>
            </a:r>
          </a:p>
        </p:txBody>
      </p:sp>
      <p:sp>
        <p:nvSpPr>
          <p:cNvPr id="10" name="Rectangle 9" descr="A row of three red boxes above the green defense cards represents how attack cards should be placed directly above defenses.">
            <a:extLst>
              <a:ext uri="{FF2B5EF4-FFF2-40B4-BE49-F238E27FC236}">
                <a16:creationId xmlns:a16="http://schemas.microsoft.com/office/drawing/2014/main" id="{C3ED5112-53AC-4D30-B206-9F87D0CCD5C7}"/>
              </a:ext>
            </a:extLst>
          </p:cNvPr>
          <p:cNvSpPr/>
          <p:nvPr/>
        </p:nvSpPr>
        <p:spPr>
          <a:xfrm>
            <a:off x="932940" y="1414525"/>
            <a:ext cx="1033272" cy="1444752"/>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descr="A yellow box is placed to the right of the attack row to represent event cards.">
            <a:extLst>
              <a:ext uri="{FF2B5EF4-FFF2-40B4-BE49-F238E27FC236}">
                <a16:creationId xmlns:a16="http://schemas.microsoft.com/office/drawing/2014/main" id="{A3D781E0-545E-4F51-89A7-07880941D701}"/>
              </a:ext>
            </a:extLst>
          </p:cNvPr>
          <p:cNvSpPr/>
          <p:nvPr/>
        </p:nvSpPr>
        <p:spPr>
          <a:xfrm>
            <a:off x="5808219" y="1414525"/>
            <a:ext cx="1033272" cy="1444752"/>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1C1BC772-05FE-4E13-BA0F-41793703B112}"/>
              </a:ext>
            </a:extLst>
          </p:cNvPr>
          <p:cNvSpPr txBox="1"/>
          <p:nvPr/>
        </p:nvSpPr>
        <p:spPr>
          <a:xfrm>
            <a:off x="7151274" y="1758188"/>
            <a:ext cx="2001115" cy="70788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Attack and Event Cards</a:t>
            </a:r>
          </a:p>
        </p:txBody>
      </p:sp>
      <p:sp>
        <p:nvSpPr>
          <p:cNvPr id="11" name="Rectangle 10">
            <a:extLst>
              <a:ext uri="{FF2B5EF4-FFF2-40B4-BE49-F238E27FC236}">
                <a16:creationId xmlns:a16="http://schemas.microsoft.com/office/drawing/2014/main" id="{7DAA6ED7-916E-4805-B33F-C2F943EFA936}"/>
              </a:ext>
              <a:ext uri="{C183D7F6-B498-43B3-948B-1728B52AA6E4}">
                <adec:decorative xmlns:adec="http://schemas.microsoft.com/office/drawing/2017/decorative" val="1"/>
              </a:ext>
            </a:extLst>
          </p:cNvPr>
          <p:cNvSpPr/>
          <p:nvPr/>
        </p:nvSpPr>
        <p:spPr>
          <a:xfrm>
            <a:off x="2563621" y="3021468"/>
            <a:ext cx="1033272" cy="144475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E7919FD-CA04-40DA-B237-6B06D0CB4464}"/>
              </a:ext>
              <a:ext uri="{C183D7F6-B498-43B3-948B-1728B52AA6E4}">
                <adec:decorative xmlns:adec="http://schemas.microsoft.com/office/drawing/2017/decorative" val="1"/>
              </a:ext>
            </a:extLst>
          </p:cNvPr>
          <p:cNvSpPr/>
          <p:nvPr/>
        </p:nvSpPr>
        <p:spPr>
          <a:xfrm>
            <a:off x="4194302" y="3021468"/>
            <a:ext cx="1033272" cy="144475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5176683-CF5B-47A1-8AA0-2C4AF92DFF44}"/>
              </a:ext>
              <a:ext uri="{C183D7F6-B498-43B3-948B-1728B52AA6E4}">
                <adec:decorative xmlns:adec="http://schemas.microsoft.com/office/drawing/2017/decorative" val="1"/>
              </a:ext>
            </a:extLst>
          </p:cNvPr>
          <p:cNvSpPr/>
          <p:nvPr/>
        </p:nvSpPr>
        <p:spPr>
          <a:xfrm>
            <a:off x="5823790" y="3033660"/>
            <a:ext cx="1033272" cy="144475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B9FD1B4-830A-48AC-831B-A09228C98A61}"/>
              </a:ext>
              <a:ext uri="{C183D7F6-B498-43B3-948B-1728B52AA6E4}">
                <adec:decorative xmlns:adec="http://schemas.microsoft.com/office/drawing/2017/decorative" val="1"/>
              </a:ext>
            </a:extLst>
          </p:cNvPr>
          <p:cNvSpPr/>
          <p:nvPr/>
        </p:nvSpPr>
        <p:spPr>
          <a:xfrm>
            <a:off x="2547619" y="1414525"/>
            <a:ext cx="1033272" cy="1444752"/>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004ACF-39E4-4244-9282-D284E3C77471}"/>
              </a:ext>
              <a:ext uri="{C183D7F6-B498-43B3-948B-1728B52AA6E4}">
                <adec:decorative xmlns:adec="http://schemas.microsoft.com/office/drawing/2017/decorative" val="1"/>
              </a:ext>
            </a:extLst>
          </p:cNvPr>
          <p:cNvSpPr/>
          <p:nvPr/>
        </p:nvSpPr>
        <p:spPr>
          <a:xfrm>
            <a:off x="4177919" y="1414525"/>
            <a:ext cx="1033272" cy="1444752"/>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0FF4008-44ED-4569-9249-BC09911D4164}"/>
              </a:ext>
            </a:extLst>
          </p:cNvPr>
          <p:cNvSpPr/>
          <p:nvPr/>
        </p:nvSpPr>
        <p:spPr>
          <a:xfrm>
            <a:off x="10053729" y="2473866"/>
            <a:ext cx="1033272" cy="144475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Discard</a:t>
            </a:r>
          </a:p>
        </p:txBody>
      </p:sp>
      <p:sp>
        <p:nvSpPr>
          <p:cNvPr id="22" name="Rectangle 21">
            <a:extLst>
              <a:ext uri="{FF2B5EF4-FFF2-40B4-BE49-F238E27FC236}">
                <a16:creationId xmlns:a16="http://schemas.microsoft.com/office/drawing/2014/main" id="{96A40C22-6FD4-4BB1-9ECF-361FE9C2B29D}"/>
              </a:ext>
            </a:extLst>
          </p:cNvPr>
          <p:cNvSpPr/>
          <p:nvPr/>
        </p:nvSpPr>
        <p:spPr>
          <a:xfrm>
            <a:off x="10053729" y="4275452"/>
            <a:ext cx="1033272" cy="144475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Draw</a:t>
            </a:r>
          </a:p>
        </p:txBody>
      </p:sp>
    </p:spTree>
    <p:extLst>
      <p:ext uri="{BB962C8B-B14F-4D97-AF65-F5344CB8AC3E}">
        <p14:creationId xmlns:p14="http://schemas.microsoft.com/office/powerpoint/2010/main" val="29418654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290F4-EE35-F4BE-FC9B-33DF7E80A887}"/>
              </a:ext>
            </a:extLst>
          </p:cNvPr>
          <p:cNvSpPr>
            <a:spLocks noGrp="1"/>
          </p:cNvSpPr>
          <p:nvPr>
            <p:ph type="title" idx="4294967295"/>
          </p:nvPr>
        </p:nvSpPr>
        <p:spPr>
          <a:xfrm>
            <a:off x="0" y="0"/>
            <a:ext cx="1231232" cy="145014"/>
          </a:xfrm>
          <a:prstGeom prst="rect">
            <a:avLst/>
          </a:prstGeom>
        </p:spPr>
        <p:txBody>
          <a:bodyPr/>
          <a:lstStyle/>
          <a:p>
            <a:r>
              <a:rPr lang="en-US" sz="400" dirty="0"/>
              <a:t>Cyber Threat Defender Game Mat with Cards</a:t>
            </a:r>
          </a:p>
        </p:txBody>
      </p:sp>
      <p:pic>
        <p:nvPicPr>
          <p:cNvPr id="3" name="Picture 2" descr="The Cyber Threat Defender game mat with various cards placed in the Events column on the left hand side of the mat, as well within the Asset, Defense and Attack rows.">
            <a:extLst>
              <a:ext uri="{FF2B5EF4-FFF2-40B4-BE49-F238E27FC236}">
                <a16:creationId xmlns:a16="http://schemas.microsoft.com/office/drawing/2014/main" id="{3E41F1B4-BDFE-4B2C-89E3-A233416F90AF}"/>
              </a:ext>
            </a:extLst>
          </p:cNvPr>
          <p:cNvPicPr>
            <a:picLocks noChangeAspect="1"/>
          </p:cNvPicPr>
          <p:nvPr/>
        </p:nvPicPr>
        <p:blipFill rotWithShape="1">
          <a:blip r:embed="rId2">
            <a:extLst>
              <a:ext uri="{28A0092B-C50C-407E-A947-70E740481C1C}">
                <a14:useLocalDpi xmlns:a14="http://schemas.microsoft.com/office/drawing/2010/main" val="0"/>
              </a:ext>
            </a:extLst>
          </a:blip>
          <a:srcRect t="1437" b="3520"/>
          <a:stretch/>
        </p:blipFill>
        <p:spPr>
          <a:xfrm>
            <a:off x="-2442" y="0"/>
            <a:ext cx="12192000" cy="6858000"/>
          </a:xfrm>
          <a:prstGeom prst="rect">
            <a:avLst/>
          </a:prstGeom>
        </p:spPr>
      </p:pic>
      <p:pic>
        <p:nvPicPr>
          <p:cNvPr id="4" name="Picture 3">
            <a:extLst>
              <a:ext uri="{FF2B5EF4-FFF2-40B4-BE49-F238E27FC236}">
                <a16:creationId xmlns:a16="http://schemas.microsoft.com/office/drawing/2014/main" id="{6B37C439-E742-4096-9B6B-2231F2A9E2C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4646" y="2883877"/>
            <a:ext cx="1359436" cy="1855580"/>
          </a:xfrm>
          <a:prstGeom prst="rect">
            <a:avLst/>
          </a:prstGeom>
        </p:spPr>
      </p:pic>
    </p:spTree>
    <p:extLst>
      <p:ext uri="{BB962C8B-B14F-4D97-AF65-F5344CB8AC3E}">
        <p14:creationId xmlns:p14="http://schemas.microsoft.com/office/powerpoint/2010/main" val="17728393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2D81695-7A9B-4B27-8F72-6EA4D4FC25F8}"/>
              </a:ext>
            </a:extLst>
          </p:cNvPr>
          <p:cNvSpPr txBox="1">
            <a:spLocks noGrp="1"/>
          </p:cNvSpPr>
          <p:nvPr>
            <p:ph type="title" idx="4294967295"/>
          </p:nvPr>
        </p:nvSpPr>
        <p:spPr>
          <a:xfrm>
            <a:off x="838200" y="437322"/>
            <a:ext cx="6963562"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mn-lt"/>
                <a:ea typeface="+mn-ea"/>
                <a:cs typeface="+mn-cs"/>
              </a:rPr>
              <a:t>What is your strategy?</a:t>
            </a:r>
            <a:endParaRPr kumimoji="0" lang="en-US" sz="3600" b="1" i="1" u="none" strike="noStrike" kern="1200" cap="none" spc="0" normalizeH="0" baseline="0" noProof="0" dirty="0">
              <a:ln>
                <a:noFill/>
              </a:ln>
              <a:solidFill>
                <a:schemeClr val="accent2"/>
              </a:solidFill>
              <a:effectLst/>
              <a:uLnTx/>
              <a:uFillTx/>
              <a:latin typeface="+mn-lt"/>
              <a:ea typeface="+mn-ea"/>
              <a:cs typeface="+mn-cs"/>
            </a:endParaRPr>
          </a:p>
        </p:txBody>
      </p:sp>
      <p:sp>
        <p:nvSpPr>
          <p:cNvPr id="5" name="Content Placeholder 2">
            <a:extLst>
              <a:ext uri="{FF2B5EF4-FFF2-40B4-BE49-F238E27FC236}">
                <a16:creationId xmlns:a16="http://schemas.microsoft.com/office/drawing/2014/main" id="{1D136737-66E9-4DA7-A4CB-7C1493A36A87}"/>
              </a:ext>
            </a:extLst>
          </p:cNvPr>
          <p:cNvSpPr>
            <a:spLocks noGrp="1"/>
          </p:cNvSpPr>
          <p:nvPr>
            <p:ph type="subTitle" idx="1"/>
          </p:nvPr>
        </p:nvSpPr>
        <p:spPr>
          <a:xfrm>
            <a:off x="793459" y="2158374"/>
            <a:ext cx="9875837" cy="861663"/>
          </a:xfrm>
        </p:spPr>
        <p:txBody>
          <a:bodyPr>
            <a:normAutofit/>
          </a:bodyPr>
          <a:lstStyle/>
          <a:p>
            <a:pPr marL="0" indent="0">
              <a:buNone/>
            </a:pPr>
            <a:r>
              <a:rPr lang="en-US" sz="2800" dirty="0">
                <a:latin typeface="Arial" panose="020B0604020202020204" pitchFamily="34" charset="0"/>
                <a:cs typeface="Arial" panose="020B0604020202020204" pitchFamily="34" charset="0"/>
              </a:rPr>
              <a:t>While you play, consider some of the following scenarios.</a:t>
            </a:r>
          </a:p>
        </p:txBody>
      </p:sp>
    </p:spTree>
    <p:extLst>
      <p:ext uri="{BB962C8B-B14F-4D97-AF65-F5344CB8AC3E}">
        <p14:creationId xmlns:p14="http://schemas.microsoft.com/office/powerpoint/2010/main" val="19307027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C74455-531E-4ED0-AC8A-91F063FC3780}"/>
              </a:ext>
            </a:extLst>
          </p:cNvPr>
          <p:cNvSpPr txBox="1">
            <a:spLocks noGrp="1"/>
          </p:cNvSpPr>
          <p:nvPr>
            <p:ph type="title" idx="4294967295"/>
          </p:nvPr>
        </p:nvSpPr>
        <p:spPr>
          <a:xfrm>
            <a:off x="838200" y="437322"/>
            <a:ext cx="8121242"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mn-lt"/>
                <a:ea typeface="+mn-ea"/>
                <a:cs typeface="+mn-cs"/>
              </a:rPr>
              <a:t>What is your strategy? </a:t>
            </a:r>
            <a:r>
              <a:rPr kumimoji="0" lang="en-US" sz="3600" b="1" i="0" u="none" strike="noStrike" kern="1200" cap="none" spc="0" normalizeH="0" baseline="0" noProof="0" dirty="0">
                <a:ln>
                  <a:noFill/>
                </a:ln>
                <a:solidFill>
                  <a:schemeClr val="accent2"/>
                </a:solidFill>
                <a:effectLst/>
                <a:uLnTx/>
                <a:uFillTx/>
                <a:latin typeface="+mn-lt"/>
                <a:ea typeface="+mn-ea"/>
                <a:cs typeface="+mn-cs"/>
              </a:rPr>
              <a:t>Defense Cards</a:t>
            </a:r>
            <a:endParaRPr kumimoji="0" lang="en-US" sz="3600" b="1" i="1" u="none" strike="noStrike" kern="1200" cap="none" spc="0" normalizeH="0" baseline="0" noProof="0" dirty="0">
              <a:ln>
                <a:noFill/>
              </a:ln>
              <a:solidFill>
                <a:schemeClr val="accent2"/>
              </a:solidFill>
              <a:effectLst/>
              <a:uLnTx/>
              <a:uFillTx/>
              <a:latin typeface="+mn-lt"/>
              <a:ea typeface="+mn-ea"/>
              <a:cs typeface="+mn-cs"/>
            </a:endParaRPr>
          </a:p>
        </p:txBody>
      </p:sp>
      <p:sp>
        <p:nvSpPr>
          <p:cNvPr id="2" name="Content Placeholder 1">
            <a:extLst>
              <a:ext uri="{FF2B5EF4-FFF2-40B4-BE49-F238E27FC236}">
                <a16:creationId xmlns:a16="http://schemas.microsoft.com/office/drawing/2014/main" id="{9A1F1B63-D09F-4175-85E5-F7FB37C35160}"/>
              </a:ext>
            </a:extLst>
          </p:cNvPr>
          <p:cNvSpPr>
            <a:spLocks noGrp="1"/>
          </p:cNvSpPr>
          <p:nvPr>
            <p:ph idx="1"/>
          </p:nvPr>
        </p:nvSpPr>
        <p:spPr>
          <a:xfrm>
            <a:off x="838200" y="1521763"/>
            <a:ext cx="2777455" cy="1267549"/>
          </a:xfrm>
        </p:spPr>
        <p:txBody>
          <a:bodyPr/>
          <a:lstStyle/>
          <a:p>
            <a:pPr marL="0" indent="0">
              <a:buNone/>
            </a:pPr>
            <a:r>
              <a:rPr lang="en-US" sz="2400" dirty="0">
                <a:latin typeface="Arial" panose="020B0604020202020204" pitchFamily="34" charset="0"/>
                <a:cs typeface="Arial" panose="020B0604020202020204" pitchFamily="34" charset="0"/>
              </a:rPr>
              <a:t>Placing defense cards as soon as possible.</a:t>
            </a:r>
            <a:endParaRPr lang="en-US" sz="2000" dirty="0">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7D7DAD33-BB8F-44E8-8646-15614328BCFE}"/>
              </a:ext>
              <a:ext uri="{C183D7F6-B498-43B3-948B-1728B52AA6E4}">
                <adec:decorative xmlns:adec="http://schemas.microsoft.com/office/drawing/2017/decorative" val="1"/>
              </a:ext>
            </a:extLst>
          </p:cNvPr>
          <p:cNvSpPr/>
          <p:nvPr/>
        </p:nvSpPr>
        <p:spPr>
          <a:xfrm>
            <a:off x="9435672" y="5239173"/>
            <a:ext cx="810762" cy="1151982"/>
          </a:xfrm>
          <a:prstGeom prst="rect">
            <a:avLst/>
          </a:prstGeom>
          <a:solidFill>
            <a:schemeClr val="tx1"/>
          </a:solidFill>
          <a:ln w="190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lumMod val="95000"/>
                    <a:lumOff val="5000"/>
                  </a:schemeClr>
                </a:solidFill>
              </a:ln>
              <a:noFill/>
            </a:endParaRPr>
          </a:p>
        </p:txBody>
      </p:sp>
      <p:sp>
        <p:nvSpPr>
          <p:cNvPr id="26" name="Rectangle 25">
            <a:extLst>
              <a:ext uri="{FF2B5EF4-FFF2-40B4-BE49-F238E27FC236}">
                <a16:creationId xmlns:a16="http://schemas.microsoft.com/office/drawing/2014/main" id="{AE62C8B2-793A-46D5-B0F7-899BF5A6242E}"/>
              </a:ext>
              <a:ext uri="{C183D7F6-B498-43B3-948B-1728B52AA6E4}">
                <adec:decorative xmlns:adec="http://schemas.microsoft.com/office/drawing/2017/decorative" val="1"/>
              </a:ext>
            </a:extLst>
          </p:cNvPr>
          <p:cNvSpPr/>
          <p:nvPr/>
        </p:nvSpPr>
        <p:spPr>
          <a:xfrm>
            <a:off x="5209213" y="1247173"/>
            <a:ext cx="810762" cy="1151982"/>
          </a:xfrm>
          <a:prstGeom prst="rect">
            <a:avLst/>
          </a:prstGeom>
          <a:solidFill>
            <a:schemeClr val="tx1"/>
          </a:solidFill>
          <a:ln w="190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lumMod val="95000"/>
                    <a:lumOff val="5000"/>
                  </a:schemeClr>
                </a:solidFill>
              </a:ln>
              <a:noFill/>
            </a:endParaRPr>
          </a:p>
        </p:txBody>
      </p:sp>
      <p:pic>
        <p:nvPicPr>
          <p:cNvPr id="15" name="Picture 14">
            <a:extLst>
              <a:ext uri="{FF2B5EF4-FFF2-40B4-BE49-F238E27FC236}">
                <a16:creationId xmlns:a16="http://schemas.microsoft.com/office/drawing/2014/main" id="{F3778766-6E2B-4067-8553-6E60510D8CF4}"/>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6540" y="5193861"/>
            <a:ext cx="898789" cy="1226814"/>
          </a:xfrm>
          <a:prstGeom prst="rect">
            <a:avLst/>
          </a:prstGeom>
        </p:spPr>
      </p:pic>
      <p:pic>
        <p:nvPicPr>
          <p:cNvPr id="16" name="Picture 15">
            <a:extLst>
              <a:ext uri="{FF2B5EF4-FFF2-40B4-BE49-F238E27FC236}">
                <a16:creationId xmlns:a16="http://schemas.microsoft.com/office/drawing/2014/main" id="{0E578889-ACF0-484B-B3C7-A60B3D00A60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5329" y="5193863"/>
            <a:ext cx="898789" cy="1226815"/>
          </a:xfrm>
          <a:prstGeom prst="rect">
            <a:avLst/>
          </a:prstGeom>
        </p:spPr>
      </p:pic>
      <p:pic>
        <p:nvPicPr>
          <p:cNvPr id="17" name="Picture 16" descr="The OS Update/Patch defense card is placed above the Desktop Computer asset card.">
            <a:extLst>
              <a:ext uri="{FF2B5EF4-FFF2-40B4-BE49-F238E27FC236}">
                <a16:creationId xmlns:a16="http://schemas.microsoft.com/office/drawing/2014/main" id="{E7ED252B-32ED-452A-9692-7AF38D5243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85328" y="3967043"/>
            <a:ext cx="898790" cy="1226815"/>
          </a:xfrm>
          <a:prstGeom prst="rect">
            <a:avLst/>
          </a:prstGeom>
        </p:spPr>
      </p:pic>
      <p:pic>
        <p:nvPicPr>
          <p:cNvPr id="18" name="Picture 17" descr="The Host-Based Firewall defense card is place above the ISP Connect asset card.">
            <a:extLst>
              <a:ext uri="{FF2B5EF4-FFF2-40B4-BE49-F238E27FC236}">
                <a16:creationId xmlns:a16="http://schemas.microsoft.com/office/drawing/2014/main" id="{982E30E1-9926-428F-8E31-2D28A24132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86539" y="3967046"/>
            <a:ext cx="898789" cy="1226814"/>
          </a:xfrm>
          <a:prstGeom prst="rect">
            <a:avLst/>
          </a:prstGeom>
        </p:spPr>
      </p:pic>
      <p:pic>
        <p:nvPicPr>
          <p:cNvPr id="19" name="Picture 18" descr="Anti-Malware/Virus defense card.">
            <a:extLst>
              <a:ext uri="{FF2B5EF4-FFF2-40B4-BE49-F238E27FC236}">
                <a16:creationId xmlns:a16="http://schemas.microsoft.com/office/drawing/2014/main" id="{9A78C32F-D0FD-4026-9FC1-24AF57924A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87748" y="3967043"/>
            <a:ext cx="898790" cy="1226816"/>
          </a:xfrm>
          <a:prstGeom prst="rect">
            <a:avLst/>
          </a:prstGeom>
        </p:spPr>
      </p:pic>
      <p:pic>
        <p:nvPicPr>
          <p:cNvPr id="20" name="Picture 19">
            <a:extLst>
              <a:ext uri="{FF2B5EF4-FFF2-40B4-BE49-F238E27FC236}">
                <a16:creationId xmlns:a16="http://schemas.microsoft.com/office/drawing/2014/main" id="{46584141-15DB-425D-AA71-6EF457D50D5F}"/>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7386538" y="1264801"/>
            <a:ext cx="898789" cy="1226814"/>
          </a:xfrm>
          <a:prstGeom prst="rect">
            <a:avLst/>
          </a:prstGeom>
        </p:spPr>
      </p:pic>
      <p:pic>
        <p:nvPicPr>
          <p:cNvPr id="21" name="Picture 20">
            <a:extLst>
              <a:ext uri="{FF2B5EF4-FFF2-40B4-BE49-F238E27FC236}">
                <a16:creationId xmlns:a16="http://schemas.microsoft.com/office/drawing/2014/main" id="{2AFFBBA0-8254-47D0-A5EF-D4B7EC9F7EB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8285327" y="1264803"/>
            <a:ext cx="898789" cy="1226815"/>
          </a:xfrm>
          <a:prstGeom prst="rect">
            <a:avLst/>
          </a:prstGeom>
        </p:spPr>
      </p:pic>
      <p:sp>
        <p:nvSpPr>
          <p:cNvPr id="22" name="Rectangle 21">
            <a:extLst>
              <a:ext uri="{FF2B5EF4-FFF2-40B4-BE49-F238E27FC236}">
                <a16:creationId xmlns:a16="http://schemas.microsoft.com/office/drawing/2014/main" id="{FBCFF269-8D35-4A16-BECE-4BCAFF91A410}"/>
              </a:ext>
              <a:ext uri="{C183D7F6-B498-43B3-948B-1728B52AA6E4}">
                <adec:decorative xmlns:adec="http://schemas.microsoft.com/office/drawing/2017/decorative" val="1"/>
              </a:ext>
            </a:extLst>
          </p:cNvPr>
          <p:cNvSpPr/>
          <p:nvPr/>
        </p:nvSpPr>
        <p:spPr>
          <a:xfrm>
            <a:off x="5209213" y="2498146"/>
            <a:ext cx="810762" cy="1151982"/>
          </a:xfrm>
          <a:prstGeom prst="rect">
            <a:avLst/>
          </a:prstGeom>
          <a:noFill/>
          <a:ln w="190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lumMod val="95000"/>
                    <a:lumOff val="5000"/>
                  </a:schemeClr>
                </a:solidFill>
              </a:ln>
              <a:noFill/>
            </a:endParaRPr>
          </a:p>
        </p:txBody>
      </p:sp>
      <p:sp>
        <p:nvSpPr>
          <p:cNvPr id="23" name="Rectangle 22">
            <a:extLst>
              <a:ext uri="{FF2B5EF4-FFF2-40B4-BE49-F238E27FC236}">
                <a16:creationId xmlns:a16="http://schemas.microsoft.com/office/drawing/2014/main" id="{F90B4B74-5891-4176-BF2F-3104C803E78E}"/>
              </a:ext>
              <a:ext uri="{C183D7F6-B498-43B3-948B-1728B52AA6E4}">
                <adec:decorative xmlns:adec="http://schemas.microsoft.com/office/drawing/2017/decorative" val="1"/>
              </a:ext>
            </a:extLst>
          </p:cNvPr>
          <p:cNvSpPr/>
          <p:nvPr/>
        </p:nvSpPr>
        <p:spPr>
          <a:xfrm>
            <a:off x="9435672" y="3994202"/>
            <a:ext cx="810762" cy="1151982"/>
          </a:xfrm>
          <a:prstGeom prst="rect">
            <a:avLst/>
          </a:prstGeom>
          <a:noFill/>
          <a:ln w="190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lumMod val="95000"/>
                    <a:lumOff val="5000"/>
                  </a:schemeClr>
                </a:solidFill>
              </a:ln>
              <a:noFill/>
            </a:endParaRPr>
          </a:p>
        </p:txBody>
      </p:sp>
      <p:pic>
        <p:nvPicPr>
          <p:cNvPr id="24" name="Picture 23">
            <a:extLst>
              <a:ext uri="{FF2B5EF4-FFF2-40B4-BE49-F238E27FC236}">
                <a16:creationId xmlns:a16="http://schemas.microsoft.com/office/drawing/2014/main" id="{165964AB-8210-4803-BC6C-C38997F6B245}"/>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35672" y="5227546"/>
            <a:ext cx="810762" cy="1106661"/>
          </a:xfrm>
          <a:prstGeom prst="rect">
            <a:avLst/>
          </a:prstGeom>
        </p:spPr>
      </p:pic>
      <p:pic>
        <p:nvPicPr>
          <p:cNvPr id="25" name="Picture 24">
            <a:extLst>
              <a:ext uri="{FF2B5EF4-FFF2-40B4-BE49-F238E27FC236}">
                <a16:creationId xmlns:a16="http://schemas.microsoft.com/office/drawing/2014/main" id="{BA50126C-58BF-491E-BC8D-7EEEE1B7C846}"/>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5209213" y="1264801"/>
            <a:ext cx="810762" cy="1106661"/>
          </a:xfrm>
          <a:prstGeom prst="rect">
            <a:avLst/>
          </a:prstGeom>
        </p:spPr>
      </p:pic>
    </p:spTree>
    <p:extLst>
      <p:ext uri="{BB962C8B-B14F-4D97-AF65-F5344CB8AC3E}">
        <p14:creationId xmlns:p14="http://schemas.microsoft.com/office/powerpoint/2010/main" val="3844866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1250" tmFilter="0, 0; .2, .5; .8, .5; 1, 0"/>
                                        <p:tgtEl>
                                          <p:spTgt spid="19"/>
                                        </p:tgtEl>
                                      </p:cBhvr>
                                    </p:animEffect>
                                    <p:animScale>
                                      <p:cBhvr>
                                        <p:cTn id="7" dur="625" autoRev="1" fill="hold"/>
                                        <p:tgtEl>
                                          <p:spTgt spid="19"/>
                                        </p:tgtEl>
                                      </p:cBhvr>
                                      <p:by x="105000" y="105000"/>
                                    </p:animScale>
                                  </p:childTnLst>
                                </p:cTn>
                              </p:par>
                              <p:par>
                                <p:cTn id="8" presetID="26" presetClass="emph" presetSubtype="0" fill="hold" nodeType="withEffect">
                                  <p:stCondLst>
                                    <p:cond delay="0"/>
                                  </p:stCondLst>
                                  <p:childTnLst>
                                    <p:animEffect transition="out" filter="fade">
                                      <p:cBhvr>
                                        <p:cTn id="9" dur="1250" tmFilter="0, 0; .2, .5; .8, .5; 1, 0"/>
                                        <p:tgtEl>
                                          <p:spTgt spid="18"/>
                                        </p:tgtEl>
                                      </p:cBhvr>
                                    </p:animEffect>
                                    <p:animScale>
                                      <p:cBhvr>
                                        <p:cTn id="10" dur="625" autoRev="1" fill="hold"/>
                                        <p:tgtEl>
                                          <p:spTgt spid="18"/>
                                        </p:tgtEl>
                                      </p:cBhvr>
                                      <p:by x="105000" y="105000"/>
                                    </p:animScale>
                                  </p:childTnLst>
                                </p:cTn>
                              </p:par>
                              <p:par>
                                <p:cTn id="11" presetID="26" presetClass="emph" presetSubtype="0" fill="hold" nodeType="withEffect">
                                  <p:stCondLst>
                                    <p:cond delay="0"/>
                                  </p:stCondLst>
                                  <p:childTnLst>
                                    <p:animEffect transition="out" filter="fade">
                                      <p:cBhvr>
                                        <p:cTn id="12" dur="1250" tmFilter="0, 0; .2, .5; .8, .5; 1, 0"/>
                                        <p:tgtEl>
                                          <p:spTgt spid="17"/>
                                        </p:tgtEl>
                                      </p:cBhvr>
                                    </p:animEffect>
                                    <p:animScale>
                                      <p:cBhvr>
                                        <p:cTn id="13" dur="625" autoRev="1" fill="hold"/>
                                        <p:tgtEl>
                                          <p:spTgt spid="1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6BE8F3B-51DB-456F-BC7F-B6E1C2350CDB}"/>
              </a:ext>
            </a:extLst>
          </p:cNvPr>
          <p:cNvSpPr txBox="1">
            <a:spLocks noGrp="1"/>
          </p:cNvSpPr>
          <p:nvPr>
            <p:ph type="title" idx="4294967295"/>
          </p:nvPr>
        </p:nvSpPr>
        <p:spPr>
          <a:xfrm>
            <a:off x="838200" y="437322"/>
            <a:ext cx="8121242"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mn-lt"/>
                <a:ea typeface="+mn-ea"/>
                <a:cs typeface="+mn-cs"/>
              </a:rPr>
              <a:t>What is your strategy for </a:t>
            </a:r>
            <a:r>
              <a:rPr kumimoji="0" lang="en-US" sz="3600" b="1" i="0" u="none" strike="noStrike" kern="1200" cap="none" spc="0" normalizeH="0" baseline="0" noProof="0" dirty="0">
                <a:ln>
                  <a:noFill/>
                </a:ln>
                <a:solidFill>
                  <a:schemeClr val="accent2"/>
                </a:solidFill>
                <a:effectLst/>
                <a:uLnTx/>
                <a:uFillTx/>
                <a:latin typeface="+mn-lt"/>
                <a:ea typeface="+mn-ea"/>
                <a:cs typeface="+mn-cs"/>
              </a:rPr>
              <a:t>Defense Cards?</a:t>
            </a:r>
            <a:endParaRPr kumimoji="0" lang="en-US" sz="3600" b="1" i="1" u="none" strike="noStrike" kern="1200" cap="none" spc="0" normalizeH="0" baseline="0" noProof="0" dirty="0">
              <a:ln>
                <a:noFill/>
              </a:ln>
              <a:solidFill>
                <a:schemeClr val="accent2"/>
              </a:solidFill>
              <a:effectLst/>
              <a:uLnTx/>
              <a:uFillTx/>
              <a:latin typeface="+mn-lt"/>
              <a:ea typeface="+mn-ea"/>
              <a:cs typeface="+mn-cs"/>
            </a:endParaRPr>
          </a:p>
        </p:txBody>
      </p:sp>
      <p:sp>
        <p:nvSpPr>
          <p:cNvPr id="3" name="Content Placeholder 1">
            <a:extLst>
              <a:ext uri="{FF2B5EF4-FFF2-40B4-BE49-F238E27FC236}">
                <a16:creationId xmlns:a16="http://schemas.microsoft.com/office/drawing/2014/main" id="{1446B3CD-FD9E-43ED-BE19-E6DFD15E0007}"/>
              </a:ext>
            </a:extLst>
          </p:cNvPr>
          <p:cNvSpPr>
            <a:spLocks noGrp="1"/>
          </p:cNvSpPr>
          <p:nvPr>
            <p:ph idx="1"/>
          </p:nvPr>
        </p:nvSpPr>
        <p:spPr>
          <a:xfrm>
            <a:off x="838200" y="1521763"/>
            <a:ext cx="3222072" cy="3327074"/>
          </a:xfrm>
        </p:spPr>
        <p:txBody>
          <a:bodyPr/>
          <a:lstStyle/>
          <a:p>
            <a:pPr marL="0" indent="0">
              <a:buNone/>
            </a:pPr>
            <a:r>
              <a:rPr lang="en-US" sz="2400" dirty="0">
                <a:latin typeface="Arial" panose="020B0604020202020204" pitchFamily="34" charset="0"/>
                <a:cs typeface="Arial" panose="020B0604020202020204" pitchFamily="34" charset="0"/>
              </a:rPr>
              <a:t>For example, if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you are going to play a </a:t>
            </a:r>
            <a:r>
              <a:rPr lang="en-US" sz="2400" b="1" dirty="0">
                <a:latin typeface="Arial" panose="020B0604020202020204" pitchFamily="34" charset="0"/>
                <a:cs typeface="Arial" panose="020B0604020202020204" pitchFamily="34" charset="0"/>
              </a:rPr>
              <a:t>Wireless Router</a:t>
            </a:r>
            <a:r>
              <a:rPr lang="en-US" sz="2400" dirty="0">
                <a:latin typeface="Arial" panose="020B0604020202020204" pitchFamily="34" charset="0"/>
                <a:cs typeface="Arial" panose="020B0604020202020204" pitchFamily="34" charset="0"/>
              </a:rPr>
              <a:t>, you may consider playing an </a:t>
            </a:r>
            <a:r>
              <a:rPr lang="en-US" sz="2400" b="1" dirty="0">
                <a:latin typeface="Arial" panose="020B0604020202020204" pitchFamily="34" charset="0"/>
                <a:cs typeface="Arial" panose="020B0604020202020204" pitchFamily="34" charset="0"/>
              </a:rPr>
              <a:t>Encryption</a:t>
            </a:r>
            <a:r>
              <a:rPr lang="en-US" sz="2400" dirty="0">
                <a:latin typeface="Arial" panose="020B0604020202020204" pitchFamily="34" charset="0"/>
                <a:cs typeface="Arial" panose="020B0604020202020204" pitchFamily="34" charset="0"/>
              </a:rPr>
              <a:t> card to stay protected.</a:t>
            </a:r>
            <a:endParaRPr lang="en-US" sz="2000"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2794202A-EEC9-43E2-B849-B9A9099FB650}"/>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1957" y="5193863"/>
            <a:ext cx="898789" cy="1226815"/>
          </a:xfrm>
          <a:prstGeom prst="rect">
            <a:avLst/>
          </a:prstGeom>
        </p:spPr>
      </p:pic>
      <p:pic>
        <p:nvPicPr>
          <p:cNvPr id="5" name="Picture 4">
            <a:extLst>
              <a:ext uri="{FF2B5EF4-FFF2-40B4-BE49-F238E27FC236}">
                <a16:creationId xmlns:a16="http://schemas.microsoft.com/office/drawing/2014/main" id="{F61E1BE5-4EDE-4BAD-B6E9-C7D3AE9424E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3168" y="5193861"/>
            <a:ext cx="898789" cy="1226814"/>
          </a:xfrm>
          <a:prstGeom prst="rect">
            <a:avLst/>
          </a:prstGeom>
        </p:spPr>
      </p:pic>
      <p:sp>
        <p:nvSpPr>
          <p:cNvPr id="9" name="Rectangle 8">
            <a:extLst>
              <a:ext uri="{FF2B5EF4-FFF2-40B4-BE49-F238E27FC236}">
                <a16:creationId xmlns:a16="http://schemas.microsoft.com/office/drawing/2014/main" id="{D6DEA77A-72E7-418C-AC88-660C12324062}"/>
              </a:ext>
              <a:ext uri="{C183D7F6-B498-43B3-948B-1728B52AA6E4}">
                <adec:decorative xmlns:adec="http://schemas.microsoft.com/office/drawing/2017/decorative" val="1"/>
              </a:ext>
            </a:extLst>
          </p:cNvPr>
          <p:cNvSpPr/>
          <p:nvPr/>
        </p:nvSpPr>
        <p:spPr>
          <a:xfrm>
            <a:off x="5245841" y="1264803"/>
            <a:ext cx="810762" cy="1151982"/>
          </a:xfrm>
          <a:prstGeom prst="rect">
            <a:avLst/>
          </a:prstGeom>
          <a:solidFill>
            <a:schemeClr val="tx1"/>
          </a:solidFill>
          <a:ln w="190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lumMod val="95000"/>
                    <a:lumOff val="5000"/>
                  </a:schemeClr>
                </a:solidFill>
              </a:ln>
              <a:noFill/>
            </a:endParaRPr>
          </a:p>
        </p:txBody>
      </p:sp>
      <p:sp>
        <p:nvSpPr>
          <p:cNvPr id="10" name="Rectangle 9">
            <a:extLst>
              <a:ext uri="{FF2B5EF4-FFF2-40B4-BE49-F238E27FC236}">
                <a16:creationId xmlns:a16="http://schemas.microsoft.com/office/drawing/2014/main" id="{2A7F057E-09AC-477B-B8E7-62AD53EDA4C0}"/>
              </a:ext>
              <a:ext uri="{C183D7F6-B498-43B3-948B-1728B52AA6E4}">
                <adec:decorative xmlns:adec="http://schemas.microsoft.com/office/drawing/2017/decorative" val="1"/>
              </a:ext>
            </a:extLst>
          </p:cNvPr>
          <p:cNvSpPr/>
          <p:nvPr/>
        </p:nvSpPr>
        <p:spPr>
          <a:xfrm>
            <a:off x="5245841" y="2498148"/>
            <a:ext cx="810762" cy="1151982"/>
          </a:xfrm>
          <a:prstGeom prst="rect">
            <a:avLst/>
          </a:prstGeom>
          <a:noFill/>
          <a:ln w="190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lumMod val="95000"/>
                    <a:lumOff val="5000"/>
                  </a:schemeClr>
                </a:solidFill>
              </a:ln>
              <a:noFill/>
            </a:endParaRPr>
          </a:p>
        </p:txBody>
      </p:sp>
      <p:sp>
        <p:nvSpPr>
          <p:cNvPr id="11" name="Rectangle 10">
            <a:extLst>
              <a:ext uri="{FF2B5EF4-FFF2-40B4-BE49-F238E27FC236}">
                <a16:creationId xmlns:a16="http://schemas.microsoft.com/office/drawing/2014/main" id="{243D16F2-D3AC-4A28-BDD8-9CDDF897781B}"/>
              </a:ext>
              <a:ext uri="{C183D7F6-B498-43B3-948B-1728B52AA6E4}">
                <adec:decorative xmlns:adec="http://schemas.microsoft.com/office/drawing/2017/decorative" val="1"/>
              </a:ext>
            </a:extLst>
          </p:cNvPr>
          <p:cNvSpPr/>
          <p:nvPr/>
        </p:nvSpPr>
        <p:spPr>
          <a:xfrm>
            <a:off x="9472300" y="3994202"/>
            <a:ext cx="810762" cy="1151982"/>
          </a:xfrm>
          <a:prstGeom prst="rect">
            <a:avLst/>
          </a:prstGeom>
          <a:noFill/>
          <a:ln w="190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lumMod val="95000"/>
                    <a:lumOff val="5000"/>
                  </a:schemeClr>
                </a:solidFill>
              </a:ln>
              <a:noFill/>
            </a:endParaRPr>
          </a:p>
        </p:txBody>
      </p:sp>
      <p:sp>
        <p:nvSpPr>
          <p:cNvPr id="12" name="Rectangle 11">
            <a:extLst>
              <a:ext uri="{FF2B5EF4-FFF2-40B4-BE49-F238E27FC236}">
                <a16:creationId xmlns:a16="http://schemas.microsoft.com/office/drawing/2014/main" id="{A7F44179-7895-41B5-B6CD-74842FDC3260}"/>
              </a:ext>
              <a:ext uri="{C183D7F6-B498-43B3-948B-1728B52AA6E4}">
                <adec:decorative xmlns:adec="http://schemas.microsoft.com/office/drawing/2017/decorative" val="1"/>
              </a:ext>
            </a:extLst>
          </p:cNvPr>
          <p:cNvSpPr/>
          <p:nvPr/>
        </p:nvSpPr>
        <p:spPr>
          <a:xfrm>
            <a:off x="9472300" y="5227547"/>
            <a:ext cx="810762" cy="1151982"/>
          </a:xfrm>
          <a:prstGeom prst="rect">
            <a:avLst/>
          </a:prstGeom>
          <a:solidFill>
            <a:schemeClr val="tx1"/>
          </a:solidFill>
          <a:ln w="190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lumMod val="95000"/>
                    <a:lumOff val="5000"/>
                  </a:schemeClr>
                </a:solidFill>
              </a:ln>
              <a:noFill/>
            </a:endParaRPr>
          </a:p>
        </p:txBody>
      </p:sp>
      <p:pic>
        <p:nvPicPr>
          <p:cNvPr id="13" name="Picture 12">
            <a:extLst>
              <a:ext uri="{FF2B5EF4-FFF2-40B4-BE49-F238E27FC236}">
                <a16:creationId xmlns:a16="http://schemas.microsoft.com/office/drawing/2014/main" id="{6C84DA71-779E-430A-96C8-664F023A3E47}"/>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72300" y="5227546"/>
            <a:ext cx="810762" cy="1106661"/>
          </a:xfrm>
          <a:prstGeom prst="rect">
            <a:avLst/>
          </a:prstGeom>
        </p:spPr>
      </p:pic>
      <p:pic>
        <p:nvPicPr>
          <p:cNvPr id="14" name="Picture 13">
            <a:extLst>
              <a:ext uri="{FF2B5EF4-FFF2-40B4-BE49-F238E27FC236}">
                <a16:creationId xmlns:a16="http://schemas.microsoft.com/office/drawing/2014/main" id="{FE769A54-4D98-4D55-8223-C14C2ED66EA5}"/>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5245841" y="1264803"/>
            <a:ext cx="810762" cy="1106661"/>
          </a:xfrm>
          <a:prstGeom prst="rect">
            <a:avLst/>
          </a:prstGeom>
        </p:spPr>
      </p:pic>
      <p:pic>
        <p:nvPicPr>
          <p:cNvPr id="15" name="Picture 14" descr="The Wireless Router asset card is placed in the asset row next to the ISP Connection and Desktop Computer cards.">
            <a:extLst>
              <a:ext uri="{FF2B5EF4-FFF2-40B4-BE49-F238E27FC236}">
                <a16:creationId xmlns:a16="http://schemas.microsoft.com/office/drawing/2014/main" id="{47FD5A37-3729-4B95-99E4-901327E11A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24374" y="5190130"/>
            <a:ext cx="898790" cy="1226816"/>
          </a:xfrm>
          <a:prstGeom prst="rect">
            <a:avLst/>
          </a:prstGeom>
        </p:spPr>
      </p:pic>
      <p:pic>
        <p:nvPicPr>
          <p:cNvPr id="17" name="Picture 16" descr="The Encryption defense card is placed directly above the Wireless Router card to defend it against specific cyber threats.">
            <a:extLst>
              <a:ext uri="{FF2B5EF4-FFF2-40B4-BE49-F238E27FC236}">
                <a16:creationId xmlns:a16="http://schemas.microsoft.com/office/drawing/2014/main" id="{324007E9-DE4B-472E-BC72-836134D4E7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4375" y="3945261"/>
            <a:ext cx="898789" cy="1226814"/>
          </a:xfrm>
          <a:prstGeom prst="rect">
            <a:avLst/>
          </a:prstGeom>
        </p:spPr>
      </p:pic>
      <p:pic>
        <p:nvPicPr>
          <p:cNvPr id="16" name="Picture 15" descr="The Laptop Computer card is placed in the asset row, along with the ISP Connection and Desktop Computer cards, because the Wireless Router card is also in play.">
            <a:extLst>
              <a:ext uri="{FF2B5EF4-FFF2-40B4-BE49-F238E27FC236}">
                <a16:creationId xmlns:a16="http://schemas.microsoft.com/office/drawing/2014/main" id="{1FD73E69-C1D1-4651-AA30-C21E277864C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07208" y="5190130"/>
            <a:ext cx="898789" cy="1226814"/>
          </a:xfrm>
          <a:prstGeom prst="rect">
            <a:avLst/>
          </a:prstGeom>
        </p:spPr>
      </p:pic>
      <p:pic>
        <p:nvPicPr>
          <p:cNvPr id="7" name="Picture 6">
            <a:extLst>
              <a:ext uri="{FF2B5EF4-FFF2-40B4-BE49-F238E27FC236}">
                <a16:creationId xmlns:a16="http://schemas.microsoft.com/office/drawing/2014/main" id="{2C9E11F4-6625-4DA0-8A08-CC7F8EB6A81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7423166" y="1264803"/>
            <a:ext cx="898789" cy="1226814"/>
          </a:xfrm>
          <a:prstGeom prst="rect">
            <a:avLst/>
          </a:prstGeom>
        </p:spPr>
      </p:pic>
      <p:pic>
        <p:nvPicPr>
          <p:cNvPr id="8" name="Picture 7">
            <a:extLst>
              <a:ext uri="{FF2B5EF4-FFF2-40B4-BE49-F238E27FC236}">
                <a16:creationId xmlns:a16="http://schemas.microsoft.com/office/drawing/2014/main" id="{0AD9826E-4C2F-43EB-9951-4CF5B425AB8F}"/>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8321955" y="1264803"/>
            <a:ext cx="898789" cy="1226815"/>
          </a:xfrm>
          <a:prstGeom prst="rect">
            <a:avLst/>
          </a:prstGeom>
        </p:spPr>
      </p:pic>
    </p:spTree>
    <p:extLst>
      <p:ext uri="{BB962C8B-B14F-4D97-AF65-F5344CB8AC3E}">
        <p14:creationId xmlns:p14="http://schemas.microsoft.com/office/powerpoint/2010/main" val="2209392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1250" tmFilter="0, 0; .2, .5; .8, .5; 1, 0"/>
                                        <p:tgtEl>
                                          <p:spTgt spid="17"/>
                                        </p:tgtEl>
                                      </p:cBhvr>
                                    </p:animEffect>
                                    <p:animScale>
                                      <p:cBhvr>
                                        <p:cTn id="7" dur="625" autoRev="1" fill="hold"/>
                                        <p:tgtEl>
                                          <p:spTgt spid="17"/>
                                        </p:tgtEl>
                                      </p:cBhvr>
                                      <p:by x="105000" y="105000"/>
                                    </p:animScale>
                                  </p:childTnLst>
                                </p:cTn>
                              </p:par>
                              <p:par>
                                <p:cTn id="8" presetID="26" presetClass="emph" presetSubtype="0" fill="hold" nodeType="withEffect">
                                  <p:stCondLst>
                                    <p:cond delay="0"/>
                                  </p:stCondLst>
                                  <p:childTnLst>
                                    <p:animEffect transition="out" filter="fade">
                                      <p:cBhvr>
                                        <p:cTn id="9" dur="1250" tmFilter="0, 0; .2, .5; .8, .5; 1, 0"/>
                                        <p:tgtEl>
                                          <p:spTgt spid="15"/>
                                        </p:tgtEl>
                                      </p:cBhvr>
                                    </p:animEffect>
                                    <p:animScale>
                                      <p:cBhvr>
                                        <p:cTn id="10" dur="625" autoRev="1" fill="hold"/>
                                        <p:tgtEl>
                                          <p:spTgt spid="1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E680199-AF67-423B-97A9-B6BF6EA9CE1F}"/>
              </a:ext>
            </a:extLst>
          </p:cNvPr>
          <p:cNvSpPr txBox="1">
            <a:spLocks noGrp="1"/>
          </p:cNvSpPr>
          <p:nvPr>
            <p:ph type="title" idx="4294967295"/>
          </p:nvPr>
        </p:nvSpPr>
        <p:spPr>
          <a:xfrm>
            <a:off x="838200" y="437322"/>
            <a:ext cx="8121242"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mn-lt"/>
                <a:ea typeface="+mn-ea"/>
                <a:cs typeface="+mn-cs"/>
              </a:rPr>
              <a:t>What is your strategy for </a:t>
            </a:r>
            <a:r>
              <a:rPr kumimoji="0" lang="en-US" sz="3600" b="1" i="0" u="none" strike="noStrike" kern="1200" cap="none" spc="0" normalizeH="0" baseline="0" noProof="0" dirty="0">
                <a:ln>
                  <a:noFill/>
                </a:ln>
                <a:solidFill>
                  <a:schemeClr val="accent2"/>
                </a:solidFill>
                <a:effectLst/>
                <a:uLnTx/>
                <a:uFillTx/>
                <a:latin typeface="+mn-lt"/>
                <a:ea typeface="+mn-ea"/>
                <a:cs typeface="+mn-cs"/>
              </a:rPr>
              <a:t>Event Cards?</a:t>
            </a:r>
            <a:endParaRPr kumimoji="0" lang="en-US" sz="3600" b="1" i="1" u="none" strike="noStrike" kern="1200" cap="none" spc="0" normalizeH="0" baseline="0" noProof="0" dirty="0">
              <a:ln>
                <a:noFill/>
              </a:ln>
              <a:solidFill>
                <a:schemeClr val="accent2"/>
              </a:solidFill>
              <a:effectLst/>
              <a:uLnTx/>
              <a:uFillTx/>
              <a:latin typeface="+mn-lt"/>
              <a:ea typeface="+mn-ea"/>
              <a:cs typeface="+mn-cs"/>
            </a:endParaRPr>
          </a:p>
        </p:txBody>
      </p:sp>
      <p:sp>
        <p:nvSpPr>
          <p:cNvPr id="3" name="Content Placeholder 1">
            <a:extLst>
              <a:ext uri="{FF2B5EF4-FFF2-40B4-BE49-F238E27FC236}">
                <a16:creationId xmlns:a16="http://schemas.microsoft.com/office/drawing/2014/main" id="{100BF05A-7020-44C1-A462-6105A226D2E4}"/>
              </a:ext>
            </a:extLst>
          </p:cNvPr>
          <p:cNvSpPr>
            <a:spLocks noGrp="1"/>
          </p:cNvSpPr>
          <p:nvPr>
            <p:ph idx="1"/>
          </p:nvPr>
        </p:nvSpPr>
        <p:spPr>
          <a:xfrm>
            <a:off x="838200" y="1521763"/>
            <a:ext cx="3222072" cy="3327074"/>
          </a:xfrm>
        </p:spPr>
        <p:txBody>
          <a:bodyPr/>
          <a:lstStyle/>
          <a:p>
            <a:pPr marL="0" indent="0">
              <a:buNone/>
            </a:pPr>
            <a:r>
              <a:rPr lang="en-US" sz="2400" b="1" dirty="0">
                <a:latin typeface="Arial" panose="020B0604020202020204" pitchFamily="34" charset="0"/>
                <a:cs typeface="Arial" panose="020B0604020202020204" pitchFamily="34" charset="0"/>
              </a:rPr>
              <a:t>Event Cards </a:t>
            </a:r>
            <a:r>
              <a:rPr lang="en-US" sz="2400" dirty="0">
                <a:latin typeface="Arial" panose="020B0604020202020204" pitchFamily="34" charset="0"/>
                <a:cs typeface="Arial" panose="020B0604020202020204" pitchFamily="34" charset="0"/>
              </a:rPr>
              <a:t>can be played by either player at any time during a round. They can be crucial to helping you win.</a:t>
            </a:r>
            <a:endParaRPr lang="en-US" sz="2000" dirty="0">
              <a:latin typeface="Arial" panose="020B0604020202020204" pitchFamily="34" charset="0"/>
              <a:cs typeface="Arial" panose="020B0604020202020204" pitchFamily="34" charset="0"/>
            </a:endParaRPr>
          </a:p>
        </p:txBody>
      </p:sp>
      <p:pic>
        <p:nvPicPr>
          <p:cNvPr id="19" name="Picture 18" descr="Player one has played the Hardware Failure event card, which is pointing at the opponent's Desktop Computer asset card with an attached Budget Increased event card. The Hardware Failure card removes both the Desktop Computer and Budget Increased card, costing the second player two points.">
            <a:extLst>
              <a:ext uri="{FF2B5EF4-FFF2-40B4-BE49-F238E27FC236}">
                <a16:creationId xmlns:a16="http://schemas.microsoft.com/office/drawing/2014/main" id="{AAD31960-1CF5-4CB6-8002-4041114914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8398" y="3160319"/>
            <a:ext cx="898791" cy="1226816"/>
          </a:xfrm>
          <a:prstGeom prst="rect">
            <a:avLst/>
          </a:prstGeom>
        </p:spPr>
      </p:pic>
      <p:grpSp>
        <p:nvGrpSpPr>
          <p:cNvPr id="2" name="Group 1" descr="The Budget Increased event card is attached to the Desktop Computer asset card, which are being targeted by the opponent's Hardware Failure event card.">
            <a:extLst>
              <a:ext uri="{FF2B5EF4-FFF2-40B4-BE49-F238E27FC236}">
                <a16:creationId xmlns:a16="http://schemas.microsoft.com/office/drawing/2014/main" id="{B9EF228D-D05B-F44B-FD95-EC4ADFF19003}"/>
              </a:ext>
            </a:extLst>
          </p:cNvPr>
          <p:cNvGrpSpPr/>
          <p:nvPr/>
        </p:nvGrpSpPr>
        <p:grpSpPr>
          <a:xfrm>
            <a:off x="8321955" y="1264803"/>
            <a:ext cx="1048371" cy="1384998"/>
            <a:chOff x="8321955" y="1264803"/>
            <a:chExt cx="1048371" cy="1384998"/>
          </a:xfrm>
        </p:grpSpPr>
        <p:pic>
          <p:nvPicPr>
            <p:cNvPr id="18" name="Picture 17">
              <a:extLst>
                <a:ext uri="{FF2B5EF4-FFF2-40B4-BE49-F238E27FC236}">
                  <a16:creationId xmlns:a16="http://schemas.microsoft.com/office/drawing/2014/main" id="{6772AA5D-C4D9-43EF-BB5B-D4ADDFA6DD8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8471536" y="1422985"/>
              <a:ext cx="898790" cy="1226816"/>
            </a:xfrm>
            <a:prstGeom prst="rect">
              <a:avLst/>
            </a:prstGeom>
          </p:spPr>
        </p:pic>
        <p:pic>
          <p:nvPicPr>
            <p:cNvPr id="8" name="Picture 7" descr="The opponent's Desktop Computer asset card is being targeted by player one's Hardware Failure event card.">
              <a:extLst>
                <a:ext uri="{FF2B5EF4-FFF2-40B4-BE49-F238E27FC236}">
                  <a16:creationId xmlns:a16="http://schemas.microsoft.com/office/drawing/2014/main" id="{ED84D64B-FBF8-44AE-BE47-A46D6D760637}"/>
                </a:ext>
                <a:ext uri="{C183D7F6-B498-43B3-948B-1728B52AA6E4}">
                  <adec:decorative xmlns:adec="http://schemas.microsoft.com/office/drawing/2017/decorative" val="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8321955" y="1264803"/>
              <a:ext cx="898789" cy="1226815"/>
            </a:xfrm>
            <a:prstGeom prst="rect">
              <a:avLst/>
            </a:prstGeom>
          </p:spPr>
        </p:pic>
      </p:grpSp>
      <p:cxnSp>
        <p:nvCxnSpPr>
          <p:cNvPr id="20" name="Straight Arrow Connector 19">
            <a:extLst>
              <a:ext uri="{FF2B5EF4-FFF2-40B4-BE49-F238E27FC236}">
                <a16:creationId xmlns:a16="http://schemas.microsoft.com/office/drawing/2014/main" id="{E79F85E0-639E-4252-AFC3-6AEDA3C6B103}"/>
              </a:ext>
              <a:ext uri="{C183D7F6-B498-43B3-948B-1728B52AA6E4}">
                <adec:decorative xmlns:adec="http://schemas.microsoft.com/office/drawing/2017/decorative" val="1"/>
              </a:ext>
            </a:extLst>
          </p:cNvPr>
          <p:cNvCxnSpPr>
            <a:cxnSpLocks/>
            <a:stCxn id="19" idx="0"/>
          </p:cNvCxnSpPr>
          <p:nvPr/>
        </p:nvCxnSpPr>
        <p:spPr>
          <a:xfrm flipV="1">
            <a:off x="8737794" y="2723619"/>
            <a:ext cx="0" cy="436700"/>
          </a:xfrm>
          <a:prstGeom prst="straightConnector1">
            <a:avLst/>
          </a:prstGeom>
          <a:ln>
            <a:solidFill>
              <a:srgbClr val="FF0000"/>
            </a:solidFill>
            <a:tailEnd type="triangle"/>
          </a:ln>
        </p:spPr>
        <p:style>
          <a:lnRef idx="2">
            <a:schemeClr val="accent2"/>
          </a:lnRef>
          <a:fillRef idx="0">
            <a:schemeClr val="accent2"/>
          </a:fillRef>
          <a:effectRef idx="1">
            <a:schemeClr val="accent2"/>
          </a:effectRef>
          <a:fontRef idx="minor">
            <a:schemeClr val="tx1"/>
          </a:fontRef>
        </p:style>
      </p:cxnSp>
      <p:pic>
        <p:nvPicPr>
          <p:cNvPr id="5" name="Picture 4">
            <a:extLst>
              <a:ext uri="{FF2B5EF4-FFF2-40B4-BE49-F238E27FC236}">
                <a16:creationId xmlns:a16="http://schemas.microsoft.com/office/drawing/2014/main" id="{0AA76164-1FC0-4848-A525-FFF2F9EBC1CA}"/>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23168" y="5193861"/>
            <a:ext cx="898789" cy="1226814"/>
          </a:xfrm>
          <a:prstGeom prst="rect">
            <a:avLst/>
          </a:prstGeom>
        </p:spPr>
      </p:pic>
      <p:pic>
        <p:nvPicPr>
          <p:cNvPr id="6" name="Picture 5">
            <a:extLst>
              <a:ext uri="{FF2B5EF4-FFF2-40B4-BE49-F238E27FC236}">
                <a16:creationId xmlns:a16="http://schemas.microsoft.com/office/drawing/2014/main" id="{1EE4B7CC-E745-4E6A-9A83-7692CD8D99E9}"/>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21957" y="5193863"/>
            <a:ext cx="898789" cy="1226815"/>
          </a:xfrm>
          <a:prstGeom prst="rect">
            <a:avLst/>
          </a:prstGeom>
        </p:spPr>
      </p:pic>
      <p:pic>
        <p:nvPicPr>
          <p:cNvPr id="7" name="Picture 6">
            <a:extLst>
              <a:ext uri="{FF2B5EF4-FFF2-40B4-BE49-F238E27FC236}">
                <a16:creationId xmlns:a16="http://schemas.microsoft.com/office/drawing/2014/main" id="{9E29E5E2-B034-4D37-8B6E-A6F3FF00F53F}"/>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7423166" y="1264803"/>
            <a:ext cx="898789" cy="1226814"/>
          </a:xfrm>
          <a:prstGeom prst="rect">
            <a:avLst/>
          </a:prstGeom>
        </p:spPr>
      </p:pic>
      <p:sp>
        <p:nvSpPr>
          <p:cNvPr id="9" name="Rectangle 8">
            <a:extLst>
              <a:ext uri="{FF2B5EF4-FFF2-40B4-BE49-F238E27FC236}">
                <a16:creationId xmlns:a16="http://schemas.microsoft.com/office/drawing/2014/main" id="{E4907709-589D-488F-B6DD-1C89E1406BE6}"/>
              </a:ext>
              <a:ext uri="{C183D7F6-B498-43B3-948B-1728B52AA6E4}">
                <adec:decorative xmlns:adec="http://schemas.microsoft.com/office/drawing/2017/decorative" val="1"/>
              </a:ext>
            </a:extLst>
          </p:cNvPr>
          <p:cNvSpPr/>
          <p:nvPr/>
        </p:nvSpPr>
        <p:spPr>
          <a:xfrm>
            <a:off x="5245841" y="1264803"/>
            <a:ext cx="810762" cy="1151982"/>
          </a:xfrm>
          <a:prstGeom prst="rect">
            <a:avLst/>
          </a:prstGeom>
          <a:solidFill>
            <a:schemeClr val="tx1"/>
          </a:solidFill>
          <a:ln w="190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lumMod val="95000"/>
                    <a:lumOff val="5000"/>
                  </a:schemeClr>
                </a:solidFill>
              </a:ln>
              <a:noFill/>
            </a:endParaRPr>
          </a:p>
        </p:txBody>
      </p:sp>
      <p:sp>
        <p:nvSpPr>
          <p:cNvPr id="10" name="Rectangle 9">
            <a:extLst>
              <a:ext uri="{FF2B5EF4-FFF2-40B4-BE49-F238E27FC236}">
                <a16:creationId xmlns:a16="http://schemas.microsoft.com/office/drawing/2014/main" id="{EC066CB2-D18D-483C-BA04-703EEC026F69}"/>
              </a:ext>
              <a:ext uri="{C183D7F6-B498-43B3-948B-1728B52AA6E4}">
                <adec:decorative xmlns:adec="http://schemas.microsoft.com/office/drawing/2017/decorative" val="1"/>
              </a:ext>
            </a:extLst>
          </p:cNvPr>
          <p:cNvSpPr/>
          <p:nvPr/>
        </p:nvSpPr>
        <p:spPr>
          <a:xfrm>
            <a:off x="5245841" y="2498148"/>
            <a:ext cx="810762" cy="1151982"/>
          </a:xfrm>
          <a:prstGeom prst="rect">
            <a:avLst/>
          </a:prstGeom>
          <a:noFill/>
          <a:ln w="190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lumMod val="95000"/>
                    <a:lumOff val="5000"/>
                  </a:schemeClr>
                </a:solidFill>
              </a:ln>
              <a:noFill/>
            </a:endParaRPr>
          </a:p>
        </p:txBody>
      </p:sp>
      <p:sp>
        <p:nvSpPr>
          <p:cNvPr id="11" name="Rectangle 10">
            <a:extLst>
              <a:ext uri="{FF2B5EF4-FFF2-40B4-BE49-F238E27FC236}">
                <a16:creationId xmlns:a16="http://schemas.microsoft.com/office/drawing/2014/main" id="{578BDD48-2DAB-45C5-8DFE-C47BB4988F79}"/>
              </a:ext>
              <a:ext uri="{C183D7F6-B498-43B3-948B-1728B52AA6E4}">
                <adec:decorative xmlns:adec="http://schemas.microsoft.com/office/drawing/2017/decorative" val="1"/>
              </a:ext>
            </a:extLst>
          </p:cNvPr>
          <p:cNvSpPr/>
          <p:nvPr/>
        </p:nvSpPr>
        <p:spPr>
          <a:xfrm>
            <a:off x="9472300" y="3994202"/>
            <a:ext cx="810762" cy="1151982"/>
          </a:xfrm>
          <a:prstGeom prst="rect">
            <a:avLst/>
          </a:prstGeom>
          <a:noFill/>
          <a:ln w="190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lumMod val="95000"/>
                    <a:lumOff val="5000"/>
                  </a:schemeClr>
                </a:solidFill>
              </a:ln>
              <a:noFill/>
            </a:endParaRPr>
          </a:p>
        </p:txBody>
      </p:sp>
      <p:sp>
        <p:nvSpPr>
          <p:cNvPr id="12" name="Rectangle 11">
            <a:extLst>
              <a:ext uri="{FF2B5EF4-FFF2-40B4-BE49-F238E27FC236}">
                <a16:creationId xmlns:a16="http://schemas.microsoft.com/office/drawing/2014/main" id="{34FDD6ED-F0DF-468B-99B3-E42DDA6CEEF9}"/>
              </a:ext>
              <a:ext uri="{C183D7F6-B498-43B3-948B-1728B52AA6E4}">
                <adec:decorative xmlns:adec="http://schemas.microsoft.com/office/drawing/2017/decorative" val="1"/>
              </a:ext>
            </a:extLst>
          </p:cNvPr>
          <p:cNvSpPr/>
          <p:nvPr/>
        </p:nvSpPr>
        <p:spPr>
          <a:xfrm>
            <a:off x="9472300" y="5227547"/>
            <a:ext cx="810762" cy="1151982"/>
          </a:xfrm>
          <a:prstGeom prst="rect">
            <a:avLst/>
          </a:prstGeom>
          <a:solidFill>
            <a:schemeClr val="tx1"/>
          </a:solidFill>
          <a:ln w="190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lumMod val="95000"/>
                    <a:lumOff val="5000"/>
                  </a:schemeClr>
                </a:solidFill>
              </a:ln>
              <a:noFill/>
            </a:endParaRPr>
          </a:p>
        </p:txBody>
      </p:sp>
      <p:pic>
        <p:nvPicPr>
          <p:cNvPr id="13" name="Picture 12">
            <a:extLst>
              <a:ext uri="{FF2B5EF4-FFF2-40B4-BE49-F238E27FC236}">
                <a16:creationId xmlns:a16="http://schemas.microsoft.com/office/drawing/2014/main" id="{59A60D90-DB3D-4486-89B5-12179AF94DFE}"/>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72300" y="5227546"/>
            <a:ext cx="810762" cy="1106661"/>
          </a:xfrm>
          <a:prstGeom prst="rect">
            <a:avLst/>
          </a:prstGeom>
        </p:spPr>
      </p:pic>
      <p:pic>
        <p:nvPicPr>
          <p:cNvPr id="14" name="Picture 13">
            <a:extLst>
              <a:ext uri="{FF2B5EF4-FFF2-40B4-BE49-F238E27FC236}">
                <a16:creationId xmlns:a16="http://schemas.microsoft.com/office/drawing/2014/main" id="{CE7A6233-AA38-48CD-9315-9A2D1E656E50}"/>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5245841" y="1264803"/>
            <a:ext cx="810762" cy="1106661"/>
          </a:xfrm>
          <a:prstGeom prst="rect">
            <a:avLst/>
          </a:prstGeom>
        </p:spPr>
      </p:pic>
      <p:pic>
        <p:nvPicPr>
          <p:cNvPr id="15" name="Picture 14">
            <a:extLst>
              <a:ext uri="{FF2B5EF4-FFF2-40B4-BE49-F238E27FC236}">
                <a16:creationId xmlns:a16="http://schemas.microsoft.com/office/drawing/2014/main" id="{FC4062A0-B4D7-4E74-9D31-06679339FE73}"/>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24374" y="5190130"/>
            <a:ext cx="898790" cy="1226816"/>
          </a:xfrm>
          <a:prstGeom prst="rect">
            <a:avLst/>
          </a:prstGeom>
        </p:spPr>
      </p:pic>
      <p:pic>
        <p:nvPicPr>
          <p:cNvPr id="17" name="Picture 16">
            <a:extLst>
              <a:ext uri="{FF2B5EF4-FFF2-40B4-BE49-F238E27FC236}">
                <a16:creationId xmlns:a16="http://schemas.microsoft.com/office/drawing/2014/main" id="{DADF3150-7B98-4EE7-9B30-BEBFFE6001A6}"/>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24375" y="3945261"/>
            <a:ext cx="898789" cy="1226814"/>
          </a:xfrm>
          <a:prstGeom prst="rect">
            <a:avLst/>
          </a:prstGeom>
        </p:spPr>
      </p:pic>
      <p:pic>
        <p:nvPicPr>
          <p:cNvPr id="16" name="Picture 15">
            <a:extLst>
              <a:ext uri="{FF2B5EF4-FFF2-40B4-BE49-F238E27FC236}">
                <a16:creationId xmlns:a16="http://schemas.microsoft.com/office/drawing/2014/main" id="{F09607B0-596D-4109-A225-938CF3EB70A3}"/>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07208" y="5190130"/>
            <a:ext cx="898789" cy="1226814"/>
          </a:xfrm>
          <a:prstGeom prst="rect">
            <a:avLst/>
          </a:prstGeom>
        </p:spPr>
      </p:pic>
    </p:spTree>
    <p:extLst>
      <p:ext uri="{BB962C8B-B14F-4D97-AF65-F5344CB8AC3E}">
        <p14:creationId xmlns:p14="http://schemas.microsoft.com/office/powerpoint/2010/main" val="1107304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1250" tmFilter="0, 0; .2, .5; .8, .5; 1, 0"/>
                                        <p:tgtEl>
                                          <p:spTgt spid="17"/>
                                        </p:tgtEl>
                                      </p:cBhvr>
                                    </p:animEffect>
                                    <p:animScale>
                                      <p:cBhvr>
                                        <p:cTn id="7" dur="625" autoRev="1" fill="hold"/>
                                        <p:tgtEl>
                                          <p:spTgt spid="17"/>
                                        </p:tgtEl>
                                      </p:cBhvr>
                                      <p:by x="105000" y="105000"/>
                                    </p:animScale>
                                  </p:childTnLst>
                                </p:cTn>
                              </p:par>
                              <p:par>
                                <p:cTn id="8" presetID="26" presetClass="emph" presetSubtype="0" fill="hold" nodeType="withEffect">
                                  <p:stCondLst>
                                    <p:cond delay="0"/>
                                  </p:stCondLst>
                                  <p:childTnLst>
                                    <p:animEffect transition="out" filter="fade">
                                      <p:cBhvr>
                                        <p:cTn id="9" dur="1250" tmFilter="0, 0; .2, .5; .8, .5; 1, 0"/>
                                        <p:tgtEl>
                                          <p:spTgt spid="15"/>
                                        </p:tgtEl>
                                      </p:cBhvr>
                                    </p:animEffect>
                                    <p:animScale>
                                      <p:cBhvr>
                                        <p:cTn id="10" dur="625" autoRev="1" fill="hold"/>
                                        <p:tgtEl>
                                          <p:spTgt spid="15"/>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26" presetClass="emph" presetSubtype="0" fill="hold" nodeType="clickEffect">
                                  <p:stCondLst>
                                    <p:cond delay="0"/>
                                  </p:stCondLst>
                                  <p:childTnLst>
                                    <p:animEffect transition="out" filter="fade">
                                      <p:cBhvr>
                                        <p:cTn id="14" dur="1250" tmFilter="0, 0; .2, .5; .8, .5; 1, 0"/>
                                        <p:tgtEl>
                                          <p:spTgt spid="19"/>
                                        </p:tgtEl>
                                      </p:cBhvr>
                                    </p:animEffect>
                                    <p:animScale>
                                      <p:cBhvr>
                                        <p:cTn id="15" dur="625" autoRev="1" fill="hold"/>
                                        <p:tgtEl>
                                          <p:spTgt spid="1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3F53F7-A38E-4CAD-9697-FA3CEA099404}"/>
              </a:ext>
            </a:extLst>
          </p:cNvPr>
          <p:cNvSpPr txBox="1">
            <a:spLocks noGrp="1"/>
          </p:cNvSpPr>
          <p:nvPr>
            <p:ph type="title" idx="4294967295"/>
          </p:nvPr>
        </p:nvSpPr>
        <p:spPr>
          <a:xfrm>
            <a:off x="838199" y="437322"/>
            <a:ext cx="11124501"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mn-lt"/>
                <a:ea typeface="+mn-ea"/>
                <a:cs typeface="+mn-cs"/>
              </a:rPr>
              <a:t>Getting Started: </a:t>
            </a:r>
            <a:r>
              <a:rPr kumimoji="0" lang="en-US" sz="3600" b="0" i="0" u="none" strike="noStrike" kern="1200" cap="none" spc="0" normalizeH="0" baseline="0" noProof="0" dirty="0">
                <a:ln>
                  <a:noFill/>
                </a:ln>
                <a:solidFill>
                  <a:schemeClr val="tx1"/>
                </a:solidFill>
                <a:effectLst/>
                <a:uLnTx/>
                <a:uFillTx/>
                <a:latin typeface="+mn-lt"/>
                <a:ea typeface="+mn-ea"/>
                <a:cs typeface="+mn-cs"/>
              </a:rPr>
              <a:t>Each Player Does the Following…</a:t>
            </a:r>
            <a:endParaRPr kumimoji="0" lang="en-US" sz="3600" b="0" i="1" u="none" strike="noStrike" kern="1200" cap="none" spc="0" normalizeH="0" baseline="0" noProof="0" dirty="0">
              <a:ln>
                <a:noFill/>
              </a:ln>
              <a:solidFill>
                <a:schemeClr val="accent2"/>
              </a:solidFill>
              <a:effectLst/>
              <a:uLnTx/>
              <a:uFillTx/>
              <a:latin typeface="+mn-lt"/>
              <a:ea typeface="+mn-ea"/>
              <a:cs typeface="+mn-cs"/>
            </a:endParaRPr>
          </a:p>
        </p:txBody>
      </p:sp>
      <p:sp>
        <p:nvSpPr>
          <p:cNvPr id="2" name="Content Placeholder 1">
            <a:extLst>
              <a:ext uri="{FF2B5EF4-FFF2-40B4-BE49-F238E27FC236}">
                <a16:creationId xmlns:a16="http://schemas.microsoft.com/office/drawing/2014/main" id="{5C145186-5CFE-4630-8314-0B477E884394}"/>
              </a:ext>
            </a:extLst>
          </p:cNvPr>
          <p:cNvSpPr>
            <a:spLocks noGrp="1"/>
          </p:cNvSpPr>
          <p:nvPr>
            <p:ph type="subTitle" idx="1"/>
          </p:nvPr>
        </p:nvSpPr>
        <p:spPr>
          <a:xfrm>
            <a:off x="712966" y="1462677"/>
            <a:ext cx="10545059" cy="4183114"/>
          </a:xfrm>
        </p:spPr>
        <p:txBody>
          <a:bodyPr/>
          <a:lstStyle/>
          <a:p>
            <a:pPr marL="514350" indent="-514350">
              <a:buFont typeface="+mj-lt"/>
              <a:buAutoNum type="arabicPeriod"/>
            </a:pPr>
            <a:r>
              <a:rPr lang="en-US" sz="2400" b="1" u="sng" dirty="0">
                <a:latin typeface="Arial" panose="020B0604020202020204" pitchFamily="34" charset="0"/>
                <a:cs typeface="Arial" panose="020B0604020202020204" pitchFamily="34" charset="0"/>
              </a:rPr>
              <a:t>Put into play</a:t>
            </a:r>
            <a:r>
              <a:rPr lang="en-US" sz="2400" dirty="0">
                <a:latin typeface="Arial" panose="020B0604020202020204" pitchFamily="34" charset="0"/>
                <a:cs typeface="Arial" panose="020B0604020202020204" pitchFamily="34" charset="0"/>
              </a:rPr>
              <a:t>: </a:t>
            </a:r>
            <a:r>
              <a:rPr lang="en-US" sz="2400" b="1" u="sng" dirty="0">
                <a:latin typeface="Arial" panose="020B0604020202020204" pitchFamily="34" charset="0"/>
                <a:cs typeface="Arial" panose="020B0604020202020204" pitchFamily="34" charset="0"/>
              </a:rPr>
              <a:t>one</a:t>
            </a:r>
            <a:r>
              <a:rPr lang="en-US" sz="2400" dirty="0">
                <a:latin typeface="Arial" panose="020B0604020202020204" pitchFamily="34" charset="0"/>
                <a:cs typeface="Arial" panose="020B0604020202020204" pitchFamily="34" charset="0"/>
              </a:rPr>
              <a:t> </a:t>
            </a:r>
            <a:r>
              <a:rPr lang="en-US" sz="2400" dirty="0">
                <a:solidFill>
                  <a:srgbClr val="00B0F0"/>
                </a:solidFill>
                <a:latin typeface="Arial" panose="020B0604020202020204" pitchFamily="34" charset="0"/>
                <a:cs typeface="Arial" panose="020B0604020202020204" pitchFamily="34" charset="0"/>
              </a:rPr>
              <a:t>Desktop Computer</a:t>
            </a:r>
            <a:r>
              <a:rPr lang="en-US" sz="2400" dirty="0">
                <a:latin typeface="Arial" panose="020B0604020202020204" pitchFamily="34" charset="0"/>
                <a:cs typeface="Arial" panose="020B0604020202020204" pitchFamily="34" charset="0"/>
              </a:rPr>
              <a:t>, </a:t>
            </a:r>
            <a:r>
              <a:rPr lang="en-US" sz="2400" b="1" u="sng" dirty="0">
                <a:latin typeface="Arial" panose="020B0604020202020204" pitchFamily="34" charset="0"/>
                <a:cs typeface="Arial" panose="020B0604020202020204" pitchFamily="34" charset="0"/>
              </a:rPr>
              <a:t>one</a:t>
            </a:r>
            <a:r>
              <a:rPr lang="en-US" sz="2400" dirty="0">
                <a:latin typeface="Arial" panose="020B0604020202020204" pitchFamily="34" charset="0"/>
                <a:cs typeface="Arial" panose="020B0604020202020204" pitchFamily="34" charset="0"/>
              </a:rPr>
              <a:t> </a:t>
            </a:r>
            <a:r>
              <a:rPr lang="en-US" sz="2400" dirty="0">
                <a:solidFill>
                  <a:srgbClr val="00B0F0"/>
                </a:solidFill>
                <a:latin typeface="Arial" panose="020B0604020202020204" pitchFamily="34" charset="0"/>
                <a:cs typeface="Arial" panose="020B0604020202020204" pitchFamily="34" charset="0"/>
              </a:rPr>
              <a:t>ISP Connection</a:t>
            </a:r>
            <a:r>
              <a:rPr lang="en-US" sz="2400" dirty="0">
                <a:latin typeface="Arial" panose="020B0604020202020204" pitchFamily="34" charset="0"/>
                <a:cs typeface="Arial" panose="020B0604020202020204" pitchFamily="34" charset="0"/>
              </a:rPr>
              <a:t> </a:t>
            </a:r>
          </a:p>
          <a:p>
            <a:pPr lvl="1" algn="l">
              <a:lnSpc>
                <a:spcPct val="110000"/>
              </a:lnSpc>
              <a:spcAft>
                <a:spcPts val="600"/>
              </a:spcAft>
            </a:pPr>
            <a:r>
              <a:rPr lang="en-US" sz="2000" dirty="0">
                <a:latin typeface="Arial" panose="020B0604020202020204" pitchFamily="34" charset="0"/>
                <a:cs typeface="Arial" panose="020B0604020202020204" pitchFamily="34" charset="0"/>
              </a:rPr>
              <a:t>“In Play” = face up on the table in your asset zone (the area closest to you on the table). </a:t>
            </a:r>
          </a:p>
          <a:p>
            <a:pPr lvl="1" algn="l">
              <a:lnSpc>
                <a:spcPct val="120000"/>
              </a:lnSpc>
              <a:spcBef>
                <a:spcPts val="0"/>
              </a:spcBef>
              <a:spcAft>
                <a:spcPts val="1800"/>
              </a:spcAft>
            </a:pPr>
            <a:r>
              <a:rPr lang="en-US" sz="2000" dirty="0">
                <a:latin typeface="Arial" panose="020B0604020202020204" pitchFamily="34" charset="0"/>
                <a:cs typeface="Arial" panose="020B0604020202020204" pitchFamily="34" charset="0"/>
              </a:rPr>
              <a:t>Note: You can play any one Asset – System and one Asset – ISP card type; however, the Desktop Computer and ISP Connection cards are the only playable options within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the base deck.</a:t>
            </a:r>
          </a:p>
          <a:p>
            <a:pPr marL="514350" indent="-514350">
              <a:lnSpc>
                <a:spcPct val="120000"/>
              </a:lnSpc>
              <a:spcBef>
                <a:spcPts val="0"/>
              </a:spcBef>
              <a:spcAft>
                <a:spcPts val="1800"/>
              </a:spcAft>
              <a:buFont typeface="+mj-lt"/>
              <a:buAutoNum type="arabicPeriod"/>
            </a:pPr>
            <a:r>
              <a:rPr lang="en-US" sz="2400" b="1" u="sng" dirty="0">
                <a:latin typeface="Arial" panose="020B0604020202020204" pitchFamily="34" charset="0"/>
                <a:cs typeface="Arial" panose="020B0604020202020204" pitchFamily="34" charset="0"/>
              </a:rPr>
              <a:t>Shuffle</a:t>
            </a:r>
            <a:r>
              <a:rPr lang="en-US" sz="2400" dirty="0">
                <a:latin typeface="Arial" panose="020B0604020202020204" pitchFamily="34" charset="0"/>
                <a:cs typeface="Arial" panose="020B0604020202020204" pitchFamily="34" charset="0"/>
              </a:rPr>
              <a:t> your deck</a:t>
            </a:r>
          </a:p>
          <a:p>
            <a:pPr marL="514350" indent="-514350">
              <a:lnSpc>
                <a:spcPct val="120000"/>
              </a:lnSpc>
              <a:spcBef>
                <a:spcPts val="0"/>
              </a:spcBef>
              <a:buFont typeface="+mj-lt"/>
              <a:buAutoNum type="arabicPeriod"/>
            </a:pPr>
            <a:r>
              <a:rPr lang="en-US" sz="2400" b="1" u="sng" dirty="0">
                <a:latin typeface="Arial" panose="020B0604020202020204" pitchFamily="34" charset="0"/>
                <a:cs typeface="Arial" panose="020B0604020202020204" pitchFamily="34" charset="0"/>
              </a:rPr>
              <a:t>Draw</a:t>
            </a:r>
            <a:r>
              <a:rPr lang="en-US" sz="2400" dirty="0">
                <a:latin typeface="Arial" panose="020B0604020202020204" pitchFamily="34" charset="0"/>
                <a:cs typeface="Arial" panose="020B0604020202020204" pitchFamily="34" charset="0"/>
              </a:rPr>
              <a:t> seven cards to get started.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You may look at your cards.</a:t>
            </a:r>
          </a:p>
        </p:txBody>
      </p:sp>
      <p:pic>
        <p:nvPicPr>
          <p:cNvPr id="4" name="Picture 3" descr="The Desktop Computer asset card.">
            <a:extLst>
              <a:ext uri="{FF2B5EF4-FFF2-40B4-BE49-F238E27FC236}">
                <a16:creationId xmlns:a16="http://schemas.microsoft.com/office/drawing/2014/main" id="{C4B9485C-23AA-4F86-BF3D-83E420C60A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9375" y="3148281"/>
            <a:ext cx="2382643" cy="3252222"/>
          </a:xfrm>
          <a:prstGeom prst="rect">
            <a:avLst/>
          </a:prstGeom>
        </p:spPr>
      </p:pic>
      <p:pic>
        <p:nvPicPr>
          <p:cNvPr id="5" name="Picture 4" descr="The ISP Connection asset card.">
            <a:extLst>
              <a:ext uri="{FF2B5EF4-FFF2-40B4-BE49-F238E27FC236}">
                <a16:creationId xmlns:a16="http://schemas.microsoft.com/office/drawing/2014/main" id="{02997BBC-140D-458B-AF30-2668B2FB3F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58239" y="3148281"/>
            <a:ext cx="2382643" cy="3252220"/>
          </a:xfrm>
          <a:prstGeom prst="rect">
            <a:avLst/>
          </a:prstGeom>
        </p:spPr>
      </p:pic>
    </p:spTree>
    <p:extLst>
      <p:ext uri="{BB962C8B-B14F-4D97-AF65-F5344CB8AC3E}">
        <p14:creationId xmlns:p14="http://schemas.microsoft.com/office/powerpoint/2010/main" val="25920019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56AACCC-D0DC-42A9-97BE-3C640B01DD34}"/>
              </a:ext>
            </a:extLst>
          </p:cNvPr>
          <p:cNvSpPr txBox="1">
            <a:spLocks noGrp="1"/>
          </p:cNvSpPr>
          <p:nvPr>
            <p:ph type="title" idx="4294967295"/>
          </p:nvPr>
        </p:nvSpPr>
        <p:spPr>
          <a:xfrm>
            <a:off x="838200" y="437322"/>
            <a:ext cx="6325925"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mn-lt"/>
                <a:ea typeface="+mn-ea"/>
                <a:cs typeface="+mn-cs"/>
              </a:rPr>
              <a:t>What is Cyber Threat Defender?</a:t>
            </a:r>
          </a:p>
        </p:txBody>
      </p:sp>
      <p:sp>
        <p:nvSpPr>
          <p:cNvPr id="2" name="Subtitle 1">
            <a:extLst>
              <a:ext uri="{FF2B5EF4-FFF2-40B4-BE49-F238E27FC236}">
                <a16:creationId xmlns:a16="http://schemas.microsoft.com/office/drawing/2014/main" id="{8FCADAF5-277D-40BD-898C-66E47B421259}"/>
              </a:ext>
            </a:extLst>
          </p:cNvPr>
          <p:cNvSpPr>
            <a:spLocks noGrp="1"/>
          </p:cNvSpPr>
          <p:nvPr>
            <p:ph type="subTitle" idx="1"/>
          </p:nvPr>
        </p:nvSpPr>
        <p:spPr/>
        <p:txBody>
          <a:bodyPr/>
          <a:lstStyle/>
          <a:p>
            <a:r>
              <a:rPr lang="en-US" dirty="0">
                <a:latin typeface="Arial" panose="020B0604020202020204" pitchFamily="34" charset="0"/>
                <a:cs typeface="Arial" panose="020B0604020202020204" pitchFamily="34" charset="0"/>
              </a:rPr>
              <a:t>Cyber Threat Defender (CTD) is a competitive, collectible card game similar to games, such as Pokémon or Magic the Gathering. Through the use of booster packs, players can customize their decks to develop different strategies to defeat their opponents.</a:t>
            </a:r>
          </a:p>
        </p:txBody>
      </p:sp>
      <p:pic>
        <p:nvPicPr>
          <p:cNvPr id="4" name="Picture 3" descr="The deck box with image of Cyber Threat Defender character.">
            <a:extLst>
              <a:ext uri="{FF2B5EF4-FFF2-40B4-BE49-F238E27FC236}">
                <a16:creationId xmlns:a16="http://schemas.microsoft.com/office/drawing/2014/main" id="{0558A256-8C82-43F5-8824-14F3D92C8B6C}"/>
              </a:ext>
            </a:extLst>
          </p:cNvPr>
          <p:cNvPicPr>
            <a:picLocks noChangeAspect="1"/>
          </p:cNvPicPr>
          <p:nvPr/>
        </p:nvPicPr>
        <p:blipFill rotWithShape="1">
          <a:blip r:embed="rId2"/>
          <a:srcRect l="24686" t="7141" r="8800" b="5046"/>
          <a:stretch/>
        </p:blipFill>
        <p:spPr>
          <a:xfrm>
            <a:off x="838200" y="3161586"/>
            <a:ext cx="2253163" cy="2974684"/>
          </a:xfrm>
          <a:prstGeom prst="rect">
            <a:avLst/>
          </a:prstGeom>
        </p:spPr>
      </p:pic>
      <p:pic>
        <p:nvPicPr>
          <p:cNvPr id="5" name="Picture 4" descr="The Cyber Threat Defender Advanced Threat Booster Pack deck card cover.">
            <a:extLst>
              <a:ext uri="{FF2B5EF4-FFF2-40B4-BE49-F238E27FC236}">
                <a16:creationId xmlns:a16="http://schemas.microsoft.com/office/drawing/2014/main" id="{3BF5ACE7-828F-42F7-A0CD-D73D524B4471}"/>
              </a:ext>
            </a:extLst>
          </p:cNvPr>
          <p:cNvPicPr>
            <a:picLocks noChangeAspect="1"/>
          </p:cNvPicPr>
          <p:nvPr/>
        </p:nvPicPr>
        <p:blipFill rotWithShape="1">
          <a:blip r:embed="rId3"/>
          <a:srcRect l="28179" t="6793" r="9323" b="6443"/>
          <a:stretch/>
        </p:blipFill>
        <p:spPr>
          <a:xfrm>
            <a:off x="6963336" y="3161586"/>
            <a:ext cx="2142730" cy="2974684"/>
          </a:xfrm>
          <a:prstGeom prst="rect">
            <a:avLst/>
          </a:prstGeom>
        </p:spPr>
      </p:pic>
      <p:pic>
        <p:nvPicPr>
          <p:cNvPr id="6" name="Picture 5" descr="The Cyber Threat Defender Personnel Booster Pack deck card cover.">
            <a:extLst>
              <a:ext uri="{FF2B5EF4-FFF2-40B4-BE49-F238E27FC236}">
                <a16:creationId xmlns:a16="http://schemas.microsoft.com/office/drawing/2014/main" id="{433F302B-EE38-4D5C-93EB-20920297CB07}"/>
              </a:ext>
            </a:extLst>
          </p:cNvPr>
          <p:cNvPicPr>
            <a:picLocks noChangeAspect="1"/>
          </p:cNvPicPr>
          <p:nvPr/>
        </p:nvPicPr>
        <p:blipFill rotWithShape="1">
          <a:blip r:embed="rId4"/>
          <a:srcRect l="26782" t="6793" r="9847" b="8014"/>
          <a:stretch/>
        </p:blipFill>
        <p:spPr>
          <a:xfrm>
            <a:off x="9382112" y="3161586"/>
            <a:ext cx="2212726" cy="2974684"/>
          </a:xfrm>
          <a:prstGeom prst="rect">
            <a:avLst/>
          </a:prstGeom>
        </p:spPr>
      </p:pic>
    </p:spTree>
    <p:extLst>
      <p:ext uri="{BB962C8B-B14F-4D97-AF65-F5344CB8AC3E}">
        <p14:creationId xmlns:p14="http://schemas.microsoft.com/office/powerpoint/2010/main" val="36287804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4D4A21D-1371-4990-8D99-A0A6978DB25B}"/>
              </a:ext>
            </a:extLst>
          </p:cNvPr>
          <p:cNvSpPr txBox="1">
            <a:spLocks noGrp="1"/>
          </p:cNvSpPr>
          <p:nvPr>
            <p:ph type="title" idx="4294967295"/>
          </p:nvPr>
        </p:nvSpPr>
        <p:spPr>
          <a:xfrm>
            <a:off x="838199" y="437322"/>
            <a:ext cx="11124501"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mn-lt"/>
                <a:ea typeface="+mn-ea"/>
                <a:cs typeface="+mn-cs"/>
              </a:rPr>
              <a:t>How do you play? </a:t>
            </a:r>
            <a:r>
              <a:rPr kumimoji="0" lang="en-US" sz="3600" b="1" i="0" u="none" strike="noStrike" kern="1200" cap="none" spc="0" normalizeH="0" baseline="0" noProof="0" dirty="0">
                <a:ln>
                  <a:noFill/>
                </a:ln>
                <a:solidFill>
                  <a:schemeClr val="accent2"/>
                </a:solidFill>
                <a:effectLst/>
                <a:uLnTx/>
                <a:uFillTx/>
                <a:latin typeface="+mn-lt"/>
                <a:ea typeface="+mn-ea"/>
                <a:cs typeface="+mn-cs"/>
              </a:rPr>
              <a:t>(Drawing and Discarding Cards)</a:t>
            </a:r>
            <a:endParaRPr kumimoji="0" lang="en-US" sz="3600" b="1" i="1" u="none" strike="noStrike" kern="1200" cap="none" spc="0" normalizeH="0" baseline="0" noProof="0" dirty="0">
              <a:ln>
                <a:noFill/>
              </a:ln>
              <a:solidFill>
                <a:schemeClr val="accent2"/>
              </a:solidFill>
              <a:effectLst/>
              <a:uLnTx/>
              <a:uFillTx/>
              <a:latin typeface="+mn-lt"/>
              <a:ea typeface="+mn-ea"/>
              <a:cs typeface="+mn-cs"/>
            </a:endParaRPr>
          </a:p>
        </p:txBody>
      </p:sp>
      <p:sp>
        <p:nvSpPr>
          <p:cNvPr id="2" name="Content Placeholder 1">
            <a:extLst>
              <a:ext uri="{FF2B5EF4-FFF2-40B4-BE49-F238E27FC236}">
                <a16:creationId xmlns:a16="http://schemas.microsoft.com/office/drawing/2014/main" id="{EAB6844C-3789-497F-AD21-369547531EBA}"/>
              </a:ext>
            </a:extLst>
          </p:cNvPr>
          <p:cNvSpPr>
            <a:spLocks noGrp="1"/>
          </p:cNvSpPr>
          <p:nvPr>
            <p:ph idx="1"/>
          </p:nvPr>
        </p:nvSpPr>
        <p:spPr/>
        <p:txBody>
          <a:bodyPr/>
          <a:lstStyle/>
          <a:p>
            <a:pPr marL="0" indent="0">
              <a:lnSpc>
                <a:spcPct val="100000"/>
              </a:lnSpc>
              <a:spcBef>
                <a:spcPts val="0"/>
              </a:spcBef>
              <a:spcAft>
                <a:spcPts val="600"/>
              </a:spcAft>
              <a:buNone/>
            </a:pPr>
            <a:r>
              <a:rPr lang="en-US" b="1" dirty="0">
                <a:latin typeface="Arial" panose="020B0604020202020204" pitchFamily="34" charset="0"/>
                <a:cs typeface="Arial" panose="020B0604020202020204" pitchFamily="34" charset="0"/>
              </a:rPr>
              <a:t>Turn-based game.</a:t>
            </a:r>
          </a:p>
          <a:p>
            <a:pPr>
              <a:lnSpc>
                <a:spcPct val="100000"/>
              </a:lnSpc>
              <a:spcBef>
                <a:spcPts val="0"/>
              </a:spcBef>
              <a:spcAft>
                <a:spcPts val="600"/>
              </a:spcAft>
            </a:pPr>
            <a:r>
              <a:rPr lang="en-US" sz="2400" dirty="0">
                <a:latin typeface="Arial" panose="020B0604020202020204" pitchFamily="34" charset="0"/>
                <a:cs typeface="Arial" panose="020B0604020202020204" pitchFamily="34" charset="0"/>
              </a:rPr>
              <a:t>During your turn, you may play </a:t>
            </a:r>
            <a:r>
              <a:rPr lang="en-US" sz="2400" b="1" u="sng" dirty="0">
                <a:solidFill>
                  <a:schemeClr val="accent2"/>
                </a:solidFill>
                <a:latin typeface="Arial" panose="020B0604020202020204" pitchFamily="34" charset="0"/>
                <a:cs typeface="Arial" panose="020B0604020202020204" pitchFamily="34" charset="0"/>
              </a:rPr>
              <a:t>up to three</a:t>
            </a:r>
            <a:r>
              <a:rPr lang="en-US" sz="2400" dirty="0">
                <a:solidFill>
                  <a:schemeClr val="accent2"/>
                </a:solidFill>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cards from your hand </a:t>
            </a:r>
            <a:r>
              <a:rPr lang="en-US" sz="2400" i="1" dirty="0">
                <a:latin typeface="Arial" panose="020B0604020202020204" pitchFamily="34" charset="0"/>
                <a:cs typeface="Arial" panose="020B0604020202020204" pitchFamily="34" charset="0"/>
              </a:rPr>
              <a:t>if possible. Read the second paragraph fully.</a:t>
            </a:r>
          </a:p>
          <a:p>
            <a:pPr lvl="1"/>
            <a:r>
              <a:rPr lang="en-US" sz="2000" dirty="0">
                <a:latin typeface="Arial" panose="020B0604020202020204" pitchFamily="34" charset="0"/>
                <a:cs typeface="Arial" panose="020B0604020202020204" pitchFamily="34" charset="0"/>
              </a:rPr>
              <a:t>Each card’s effect takes place immediately when played unless specified by the card.</a:t>
            </a:r>
          </a:p>
          <a:p>
            <a:pPr lvl="1"/>
            <a:r>
              <a:rPr lang="en-US" sz="2000" dirty="0">
                <a:latin typeface="Arial" panose="020B0604020202020204" pitchFamily="34" charset="0"/>
                <a:cs typeface="Arial" panose="020B0604020202020204" pitchFamily="34" charset="0"/>
              </a:rPr>
              <a:t>The Event cards do not count toward this limit and can be played during either turn</a:t>
            </a:r>
            <a:br>
              <a:rPr lang="en-US" sz="2200" dirty="0">
                <a:latin typeface="Arial" panose="020B0604020202020204" pitchFamily="34" charset="0"/>
                <a:cs typeface="Arial" panose="020B0604020202020204" pitchFamily="34" charset="0"/>
              </a:rPr>
            </a:br>
            <a:endParaRPr lang="en-US" sz="2200" dirty="0">
              <a:latin typeface="Arial" panose="020B0604020202020204" pitchFamily="34" charset="0"/>
              <a:cs typeface="Arial" panose="020B0604020202020204" pitchFamily="34" charset="0"/>
            </a:endParaRPr>
          </a:p>
          <a:p>
            <a:pPr>
              <a:lnSpc>
                <a:spcPct val="100000"/>
              </a:lnSpc>
              <a:spcBef>
                <a:spcPts val="0"/>
              </a:spcBef>
              <a:spcAft>
                <a:spcPts val="600"/>
              </a:spcAft>
            </a:pPr>
            <a:r>
              <a:rPr lang="en-US" sz="2400" dirty="0">
                <a:latin typeface="Arial" panose="020B0604020202020204" pitchFamily="34" charset="0"/>
                <a:cs typeface="Arial" panose="020B0604020202020204" pitchFamily="34" charset="0"/>
              </a:rPr>
              <a:t>When done playing cards, if you have more than</a:t>
            </a:r>
            <a:r>
              <a:rPr lang="en-US" sz="2400" dirty="0">
                <a:solidFill>
                  <a:schemeClr val="bg1"/>
                </a:solidFill>
                <a:latin typeface="Arial" panose="020B0604020202020204" pitchFamily="34" charset="0"/>
                <a:cs typeface="Arial" panose="020B0604020202020204" pitchFamily="34" charset="0"/>
              </a:rPr>
              <a:t> </a:t>
            </a:r>
            <a:r>
              <a:rPr lang="en-US" sz="2400" b="1" u="sng" dirty="0">
                <a:solidFill>
                  <a:schemeClr val="accent2"/>
                </a:solidFill>
                <a:latin typeface="Arial" panose="020B0604020202020204" pitchFamily="34" charset="0"/>
                <a:cs typeface="Arial" panose="020B0604020202020204" pitchFamily="34" charset="0"/>
              </a:rPr>
              <a:t>five</a:t>
            </a:r>
            <a:r>
              <a:rPr lang="en-US" sz="2400" dirty="0">
                <a:solidFill>
                  <a:schemeClr val="bg1"/>
                </a:solidFill>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cards in hand, you must </a:t>
            </a:r>
            <a:r>
              <a:rPr lang="en-US" sz="2400" b="1" u="sng" dirty="0">
                <a:latin typeface="Arial" panose="020B0604020202020204" pitchFamily="34" charset="0"/>
                <a:cs typeface="Arial" panose="020B0604020202020204" pitchFamily="34" charset="0"/>
              </a:rPr>
              <a:t>discard</a:t>
            </a:r>
            <a:r>
              <a:rPr lang="en-US" sz="2400" dirty="0">
                <a:latin typeface="Arial" panose="020B0604020202020204" pitchFamily="34" charset="0"/>
                <a:cs typeface="Arial" panose="020B0604020202020204" pitchFamily="34" charset="0"/>
              </a:rPr>
              <a:t> until you have five cards. </a:t>
            </a:r>
          </a:p>
          <a:p>
            <a:pPr lvl="1"/>
            <a:r>
              <a:rPr lang="en-US" sz="2000" dirty="0">
                <a:latin typeface="Arial" panose="020B0604020202020204" pitchFamily="34" charset="0"/>
                <a:cs typeface="Arial" panose="020B0604020202020204" pitchFamily="34" charset="0"/>
              </a:rPr>
              <a:t>You choose any card in your hand to send to your discard pile and continue doing this until you only have 5 cards left in hand.</a:t>
            </a:r>
          </a:p>
        </p:txBody>
      </p:sp>
    </p:spTree>
    <p:extLst>
      <p:ext uri="{BB962C8B-B14F-4D97-AF65-F5344CB8AC3E}">
        <p14:creationId xmlns:p14="http://schemas.microsoft.com/office/powerpoint/2010/main" val="3904944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05829D-CEBD-4C8D-8D84-461DB907281A}"/>
              </a:ext>
            </a:extLst>
          </p:cNvPr>
          <p:cNvSpPr txBox="1">
            <a:spLocks noGrp="1"/>
          </p:cNvSpPr>
          <p:nvPr>
            <p:ph type="title" idx="4294967295"/>
          </p:nvPr>
        </p:nvSpPr>
        <p:spPr>
          <a:xfrm>
            <a:off x="838199" y="437322"/>
            <a:ext cx="11124501"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mn-lt"/>
                <a:ea typeface="+mn-ea"/>
                <a:cs typeface="+mn-cs"/>
              </a:rPr>
              <a:t>How do you play?</a:t>
            </a:r>
            <a:endParaRPr kumimoji="0" lang="en-US" sz="3600" b="1" i="1" u="none" strike="noStrike" kern="1200" cap="none" spc="0" normalizeH="0" baseline="0" noProof="0" dirty="0">
              <a:ln>
                <a:noFill/>
              </a:ln>
              <a:solidFill>
                <a:schemeClr val="accent2"/>
              </a:solidFill>
              <a:effectLst/>
              <a:uLnTx/>
              <a:uFillTx/>
              <a:latin typeface="+mn-lt"/>
              <a:ea typeface="+mn-ea"/>
              <a:cs typeface="+mn-cs"/>
            </a:endParaRPr>
          </a:p>
        </p:txBody>
      </p:sp>
      <p:sp>
        <p:nvSpPr>
          <p:cNvPr id="3" name="Subtitle 2">
            <a:extLst>
              <a:ext uri="{FF2B5EF4-FFF2-40B4-BE49-F238E27FC236}">
                <a16:creationId xmlns:a16="http://schemas.microsoft.com/office/drawing/2014/main" id="{88B00725-5B88-4059-B1B0-A0E1C786ED82}"/>
              </a:ext>
            </a:extLst>
          </p:cNvPr>
          <p:cNvSpPr>
            <a:spLocks noGrp="1"/>
          </p:cNvSpPr>
          <p:nvPr>
            <p:ph idx="1"/>
          </p:nvPr>
        </p:nvSpPr>
        <p:spPr/>
        <p:txBody>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Finally, </a:t>
            </a:r>
            <a:r>
              <a:rPr lang="en-US" sz="2400" b="1" u="sng" dirty="0">
                <a:solidFill>
                  <a:schemeClr val="accent2"/>
                </a:solidFill>
                <a:latin typeface="Arial" panose="020B0604020202020204" pitchFamily="34" charset="0"/>
                <a:cs typeface="Arial" panose="020B0604020202020204" pitchFamily="34" charset="0"/>
              </a:rPr>
              <a:t>draw</a:t>
            </a:r>
            <a:r>
              <a:rPr lang="en-US" sz="2400" dirty="0">
                <a:solidFill>
                  <a:schemeClr val="accent2"/>
                </a:solidFill>
                <a:latin typeface="Arial" panose="020B0604020202020204" pitchFamily="34" charset="0"/>
                <a:cs typeface="Arial" panose="020B0604020202020204" pitchFamily="34" charset="0"/>
              </a:rPr>
              <a:t> </a:t>
            </a:r>
            <a:r>
              <a:rPr lang="en-US" sz="2400" b="1" u="sng" dirty="0">
                <a:solidFill>
                  <a:schemeClr val="accent2"/>
                </a:solidFill>
                <a:latin typeface="Arial" panose="020B0604020202020204" pitchFamily="34" charset="0"/>
                <a:cs typeface="Arial" panose="020B0604020202020204" pitchFamily="34" charset="0"/>
              </a:rPr>
              <a:t>two</a:t>
            </a:r>
            <a:r>
              <a:rPr lang="en-US" sz="2400" dirty="0">
                <a:solidFill>
                  <a:schemeClr val="accent2"/>
                </a:solidFill>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cards, and your turn immediately ends. You will always draw 2 cards at the end of a turn.</a:t>
            </a:r>
            <a:br>
              <a:rPr lang="en-US" sz="2400" dirty="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Then, the next player’s turn begins. This player follows the same steps as player one.</a:t>
            </a:r>
          </a:p>
          <a:p>
            <a:pPr marL="800100" lvl="1" indent="-342900" algn="l">
              <a:buFont typeface="Arial" panose="020B0604020202020204" pitchFamily="34" charset="0"/>
              <a:buChar char="•"/>
            </a:pPr>
            <a:r>
              <a:rPr lang="en-US" sz="2200" dirty="0">
                <a:latin typeface="Arial" panose="020B0604020202020204" pitchFamily="34" charset="0"/>
                <a:cs typeface="Arial" panose="020B0604020202020204" pitchFamily="34" charset="0"/>
              </a:rPr>
              <a:t>When both players have finished their turn that is considered a round. Scoring occurs at the end of each round. </a:t>
            </a:r>
          </a:p>
          <a:p>
            <a:pPr marL="800100" lvl="1" indent="-342900" algn="l">
              <a:buFont typeface="Arial" panose="020B0604020202020204" pitchFamily="34" charset="0"/>
              <a:buChar char="•"/>
            </a:pPr>
            <a:r>
              <a:rPr lang="en-US" sz="2200" dirty="0">
                <a:latin typeface="Arial" panose="020B0604020202020204" pitchFamily="34" charset="0"/>
                <a:cs typeface="Arial" panose="020B0604020202020204" pitchFamily="34" charset="0"/>
              </a:rPr>
              <a:t>Once scoring has been done, round 2 begins and the process repeats until there is a winner.</a:t>
            </a:r>
          </a:p>
        </p:txBody>
      </p:sp>
    </p:spTree>
    <p:extLst>
      <p:ext uri="{BB962C8B-B14F-4D97-AF65-F5344CB8AC3E}">
        <p14:creationId xmlns:p14="http://schemas.microsoft.com/office/powerpoint/2010/main" val="15110285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37C374E-49EA-4482-8B9F-BD2B90B32537}"/>
              </a:ext>
            </a:extLst>
          </p:cNvPr>
          <p:cNvSpPr txBox="1">
            <a:spLocks noGrp="1"/>
          </p:cNvSpPr>
          <p:nvPr>
            <p:ph type="title" idx="4294967295"/>
          </p:nvPr>
        </p:nvSpPr>
        <p:spPr>
          <a:xfrm>
            <a:off x="838200" y="437322"/>
            <a:ext cx="6325925"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mn-lt"/>
                <a:ea typeface="+mn-ea"/>
                <a:cs typeface="+mn-cs"/>
              </a:rPr>
              <a:t>How does scoring work?</a:t>
            </a:r>
          </a:p>
        </p:txBody>
      </p:sp>
      <p:sp>
        <p:nvSpPr>
          <p:cNvPr id="3" name="Subtitle 2">
            <a:extLst>
              <a:ext uri="{FF2B5EF4-FFF2-40B4-BE49-F238E27FC236}">
                <a16:creationId xmlns:a16="http://schemas.microsoft.com/office/drawing/2014/main" id="{3EF6A1BB-6BDA-4AB7-A874-F050C4CB1704}"/>
              </a:ext>
            </a:extLst>
          </p:cNvPr>
          <p:cNvSpPr>
            <a:spLocks noGrp="1"/>
          </p:cNvSpPr>
          <p:nvPr>
            <p:ph type="subTitle" idx="1"/>
          </p:nvPr>
        </p:nvSpPr>
        <p:spPr>
          <a:xfrm>
            <a:off x="712967" y="1462676"/>
            <a:ext cx="7283878" cy="3017047"/>
          </a:xfrm>
        </p:spPr>
        <p:txBody>
          <a:bodyPr/>
          <a:lstStyle/>
          <a:p>
            <a:pPr marL="342900" indent="-342900">
              <a:lnSpc>
                <a:spcPct val="100000"/>
              </a:lnSpc>
              <a:spcBef>
                <a:spcPts val="0"/>
              </a:spcBef>
              <a:spcAft>
                <a:spcPts val="1800"/>
              </a:spcAft>
              <a:buFont typeface="Arial" panose="020B0604020202020204" pitchFamily="34" charset="0"/>
              <a:buChar char="•"/>
            </a:pPr>
            <a:r>
              <a:rPr lang="en-US" sz="2400" dirty="0">
                <a:latin typeface="Arial" panose="020B0604020202020204" pitchFamily="34" charset="0"/>
                <a:cs typeface="Arial" panose="020B0604020202020204" pitchFamily="34" charset="0"/>
              </a:rPr>
              <a:t>The cards next to players 1 and 2 </a:t>
            </a:r>
            <a:r>
              <a:rPr lang="en-US" sz="2400" i="1" dirty="0">
                <a:latin typeface="Arial" panose="020B0604020202020204" pitchFamily="34" charset="0"/>
                <a:cs typeface="Arial" panose="020B0604020202020204" pitchFamily="34" charset="0"/>
              </a:rPr>
              <a:t>(to the right)</a:t>
            </a:r>
            <a:r>
              <a:rPr lang="en-US" sz="2400" dirty="0">
                <a:latin typeface="Arial" panose="020B0604020202020204" pitchFamily="34" charset="0"/>
                <a:cs typeface="Arial" panose="020B0604020202020204" pitchFamily="34" charset="0"/>
              </a:rPr>
              <a:t> represent the current cards that each player has in play, which affect their respective scores.</a:t>
            </a:r>
          </a:p>
          <a:p>
            <a:pPr marL="342900" indent="-342900">
              <a:lnSpc>
                <a:spcPct val="100000"/>
              </a:lnSpc>
              <a:spcBef>
                <a:spcPts val="0"/>
              </a:spcBef>
              <a:spcAft>
                <a:spcPts val="1800"/>
              </a:spcAft>
              <a:buFont typeface="Arial" panose="020B0604020202020204" pitchFamily="34" charset="0"/>
              <a:buChar char="•"/>
            </a:pPr>
            <a:r>
              <a:rPr lang="en-US" sz="2400" dirty="0">
                <a:latin typeface="Arial" panose="020B0604020202020204" pitchFamily="34" charset="0"/>
                <a:cs typeface="Arial" panose="020B0604020202020204" pitchFamily="34" charset="0"/>
              </a:rPr>
              <a:t>Each card shown has a </a:t>
            </a:r>
            <a:r>
              <a:rPr lang="en-US" sz="2400" dirty="0">
                <a:solidFill>
                  <a:srgbClr val="FF0000"/>
                </a:solidFill>
                <a:latin typeface="Arial" panose="020B0604020202020204" pitchFamily="34" charset="0"/>
                <a:cs typeface="Arial" panose="020B0604020202020204" pitchFamily="34" charset="0"/>
              </a:rPr>
              <a:t>value of 1 </a:t>
            </a:r>
            <a:r>
              <a:rPr lang="en-US" sz="2400" dirty="0">
                <a:latin typeface="Arial" panose="020B0604020202020204" pitchFamily="34" charset="0"/>
                <a:cs typeface="Arial" panose="020B0604020202020204" pitchFamily="34" charset="0"/>
              </a:rPr>
              <a:t>except for the red attack card, which is </a:t>
            </a:r>
            <a:r>
              <a:rPr lang="en-US" sz="2400" dirty="0">
                <a:solidFill>
                  <a:srgbClr val="FF0000"/>
                </a:solidFill>
                <a:latin typeface="Arial" panose="020B0604020202020204" pitchFamily="34" charset="0"/>
                <a:cs typeface="Arial" panose="020B0604020202020204" pitchFamily="34" charset="0"/>
              </a:rPr>
              <a:t>-1</a:t>
            </a:r>
            <a:r>
              <a:rPr lang="en-US" sz="2400" dirty="0">
                <a:latin typeface="Arial" panose="020B0604020202020204" pitchFamily="34" charset="0"/>
                <a:cs typeface="Arial" panose="020B0604020202020204" pitchFamily="34" charset="0"/>
              </a:rPr>
              <a:t>. How many points does each player earn this round?</a:t>
            </a:r>
          </a:p>
          <a:p>
            <a:endParaRPr lang="en-US" dirty="0"/>
          </a:p>
        </p:txBody>
      </p:sp>
      <p:sp>
        <p:nvSpPr>
          <p:cNvPr id="5" name="Oval 4">
            <a:extLst>
              <a:ext uri="{FF2B5EF4-FFF2-40B4-BE49-F238E27FC236}">
                <a16:creationId xmlns:a16="http://schemas.microsoft.com/office/drawing/2014/main" id="{B9032554-C573-4F41-86EA-A8FE756CD241}"/>
              </a:ext>
            </a:extLst>
          </p:cNvPr>
          <p:cNvSpPr/>
          <p:nvPr/>
        </p:nvSpPr>
        <p:spPr>
          <a:xfrm>
            <a:off x="8405597" y="3732859"/>
            <a:ext cx="623570" cy="6043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Arial" panose="020B0604020202020204" pitchFamily="34" charset="0"/>
                <a:cs typeface="Arial" panose="020B0604020202020204" pitchFamily="34" charset="0"/>
              </a:rPr>
              <a:t>1</a:t>
            </a:r>
          </a:p>
        </p:txBody>
      </p:sp>
      <p:pic>
        <p:nvPicPr>
          <p:cNvPr id="6" name="Picture 5" descr="Player one has a Desktop Computer asset card, which is valued at one point.">
            <a:extLst>
              <a:ext uri="{FF2B5EF4-FFF2-40B4-BE49-F238E27FC236}">
                <a16:creationId xmlns:a16="http://schemas.microsoft.com/office/drawing/2014/main" id="{DB375AE7-56C0-4394-9CFD-B1A250C540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35620" y="4479723"/>
            <a:ext cx="1200443" cy="1638562"/>
          </a:xfrm>
          <a:prstGeom prst="rect">
            <a:avLst/>
          </a:prstGeom>
        </p:spPr>
      </p:pic>
      <p:pic>
        <p:nvPicPr>
          <p:cNvPr id="7" name="Picture 6" descr="Player one has an ISP Connection asset card, which is valued at one point.">
            <a:extLst>
              <a:ext uri="{FF2B5EF4-FFF2-40B4-BE49-F238E27FC236}">
                <a16:creationId xmlns:a16="http://schemas.microsoft.com/office/drawing/2014/main" id="{67696B72-B78F-42AA-A29C-02E5F68E7B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62259" y="4479723"/>
            <a:ext cx="1200444" cy="1638561"/>
          </a:xfrm>
          <a:prstGeom prst="rect">
            <a:avLst/>
          </a:prstGeom>
        </p:spPr>
      </p:pic>
      <p:sp>
        <p:nvSpPr>
          <p:cNvPr id="8" name="Oval 7">
            <a:extLst>
              <a:ext uri="{FF2B5EF4-FFF2-40B4-BE49-F238E27FC236}">
                <a16:creationId xmlns:a16="http://schemas.microsoft.com/office/drawing/2014/main" id="{0E1C99E4-65A6-4061-A8EC-44C17B4F45FC}"/>
              </a:ext>
            </a:extLst>
          </p:cNvPr>
          <p:cNvSpPr/>
          <p:nvPr/>
        </p:nvSpPr>
        <p:spPr>
          <a:xfrm>
            <a:off x="8405597" y="800021"/>
            <a:ext cx="623570" cy="604383"/>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Arial" panose="020B0604020202020204" pitchFamily="34" charset="0"/>
                <a:cs typeface="Arial" panose="020B0604020202020204" pitchFamily="34" charset="0"/>
              </a:rPr>
              <a:t>2</a:t>
            </a:r>
          </a:p>
        </p:txBody>
      </p:sp>
      <p:grpSp>
        <p:nvGrpSpPr>
          <p:cNvPr id="2" name="Group 1" descr="Player two has a Desktop Computer layered on top of a Budget Increased event card, which is valued at one point each.">
            <a:extLst>
              <a:ext uri="{FF2B5EF4-FFF2-40B4-BE49-F238E27FC236}">
                <a16:creationId xmlns:a16="http://schemas.microsoft.com/office/drawing/2014/main" id="{3A60A0A5-4248-2036-592F-D9EE6E8119D3}"/>
              </a:ext>
            </a:extLst>
          </p:cNvPr>
          <p:cNvGrpSpPr/>
          <p:nvPr/>
        </p:nvGrpSpPr>
        <p:grpSpPr>
          <a:xfrm>
            <a:off x="9222324" y="110018"/>
            <a:ext cx="1214784" cy="1901930"/>
            <a:chOff x="9222324" y="110018"/>
            <a:chExt cx="1214784" cy="1901930"/>
          </a:xfrm>
        </p:grpSpPr>
        <p:pic>
          <p:nvPicPr>
            <p:cNvPr id="9" name="Picture 8">
              <a:extLst>
                <a:ext uri="{FF2B5EF4-FFF2-40B4-BE49-F238E27FC236}">
                  <a16:creationId xmlns:a16="http://schemas.microsoft.com/office/drawing/2014/main" id="{74579A7B-3ED2-4BB0-A3BF-646D1F4C92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9247983" y="388836"/>
              <a:ext cx="1189125" cy="1623112"/>
            </a:xfrm>
            <a:prstGeom prst="rect">
              <a:avLst/>
            </a:prstGeom>
          </p:spPr>
        </p:pic>
        <p:pic>
          <p:nvPicPr>
            <p:cNvPr id="10" name="Picture 9">
              <a:extLst>
                <a:ext uri="{FF2B5EF4-FFF2-40B4-BE49-F238E27FC236}">
                  <a16:creationId xmlns:a16="http://schemas.microsoft.com/office/drawing/2014/main" id="{C6512B5B-5DF4-4EAB-A81B-B91C976CCF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9222324" y="110018"/>
              <a:ext cx="1200443" cy="1638562"/>
            </a:xfrm>
            <a:prstGeom prst="rect">
              <a:avLst/>
            </a:prstGeom>
          </p:spPr>
        </p:pic>
      </p:grpSp>
      <p:pic>
        <p:nvPicPr>
          <p:cNvPr id="11" name="Picture 10" descr="Player two has an ISP Connection card in play, which is valued at one point.">
            <a:extLst>
              <a:ext uri="{FF2B5EF4-FFF2-40B4-BE49-F238E27FC236}">
                <a16:creationId xmlns:a16="http://schemas.microsoft.com/office/drawing/2014/main" id="{8A0F532A-3D64-4427-90DC-97542E7943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10455888" y="115087"/>
            <a:ext cx="1200444" cy="1638561"/>
          </a:xfrm>
          <a:prstGeom prst="rect">
            <a:avLst/>
          </a:prstGeom>
        </p:spPr>
      </p:pic>
      <p:pic>
        <p:nvPicPr>
          <p:cNvPr id="12" name="Picture 11" descr="Player two is targeting player one with a Trojan Horse attack card, which causes the opponent to lose one point.">
            <a:extLst>
              <a:ext uri="{FF2B5EF4-FFF2-40B4-BE49-F238E27FC236}">
                <a16:creationId xmlns:a16="http://schemas.microsoft.com/office/drawing/2014/main" id="{6169CA85-0EB8-4EAE-BAFA-677AAF204F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10470490" y="1747218"/>
            <a:ext cx="1204840" cy="1644561"/>
          </a:xfrm>
          <a:prstGeom prst="rect">
            <a:avLst/>
          </a:prstGeom>
        </p:spPr>
      </p:pic>
    </p:spTree>
    <p:extLst>
      <p:ext uri="{BB962C8B-B14F-4D97-AF65-F5344CB8AC3E}">
        <p14:creationId xmlns:p14="http://schemas.microsoft.com/office/powerpoint/2010/main" val="2095958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37C374E-49EA-4482-8B9F-BD2B90B32537}"/>
              </a:ext>
            </a:extLst>
          </p:cNvPr>
          <p:cNvSpPr txBox="1">
            <a:spLocks noGrp="1"/>
          </p:cNvSpPr>
          <p:nvPr>
            <p:ph type="title" idx="4294967295"/>
          </p:nvPr>
        </p:nvSpPr>
        <p:spPr>
          <a:xfrm>
            <a:off x="838200" y="437322"/>
            <a:ext cx="7050932"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mn-lt"/>
                <a:ea typeface="+mn-ea"/>
                <a:cs typeface="+mn-cs"/>
              </a:rPr>
              <a:t>How does scoring work? </a:t>
            </a:r>
            <a:r>
              <a:rPr kumimoji="0" lang="en-US" sz="3600" b="1" i="0" u="none" strike="noStrike" kern="1200" cap="none" spc="0" normalizeH="0" baseline="0" noProof="0" dirty="0">
                <a:ln>
                  <a:noFill/>
                </a:ln>
                <a:solidFill>
                  <a:schemeClr val="accent2"/>
                </a:solidFill>
                <a:effectLst/>
                <a:uLnTx/>
                <a:uFillTx/>
                <a:latin typeface="+mn-lt"/>
                <a:ea typeface="+mn-ea"/>
                <a:cs typeface="+mn-cs"/>
              </a:rPr>
              <a:t>Counting</a:t>
            </a:r>
          </a:p>
        </p:txBody>
      </p:sp>
      <p:sp>
        <p:nvSpPr>
          <p:cNvPr id="3" name="Subtitle 2">
            <a:extLst>
              <a:ext uri="{FF2B5EF4-FFF2-40B4-BE49-F238E27FC236}">
                <a16:creationId xmlns:a16="http://schemas.microsoft.com/office/drawing/2014/main" id="{3EF6A1BB-6BDA-4AB7-A874-F050C4CB1704}"/>
              </a:ext>
            </a:extLst>
          </p:cNvPr>
          <p:cNvSpPr>
            <a:spLocks noGrp="1"/>
          </p:cNvSpPr>
          <p:nvPr>
            <p:ph type="subTitle" idx="1"/>
          </p:nvPr>
        </p:nvSpPr>
        <p:spPr>
          <a:xfrm>
            <a:off x="712967" y="1462677"/>
            <a:ext cx="7283878" cy="2695438"/>
          </a:xfrm>
        </p:spPr>
        <p:txBody>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Player One gains 1 point in total for this round</a:t>
            </a:r>
          </a:p>
          <a:p>
            <a:pPr marL="800100" lvl="1" indent="-342900" algn="l">
              <a:lnSpc>
                <a:spcPct val="100000"/>
              </a:lnSpc>
              <a:spcBef>
                <a:spcPts val="0"/>
              </a:spcBef>
              <a:spcAft>
                <a:spcPts val="1800"/>
              </a:spcAft>
              <a:buFont typeface="Arial" panose="020B0604020202020204" pitchFamily="34" charset="0"/>
              <a:buChar char="•"/>
            </a:pPr>
            <a:r>
              <a:rPr lang="en-US" sz="2000" dirty="0">
                <a:latin typeface="Arial" panose="020B0604020202020204" pitchFamily="34" charset="0"/>
                <a:cs typeface="Arial" panose="020B0604020202020204" pitchFamily="34" charset="0"/>
              </a:rPr>
              <a:t>Gains </a:t>
            </a:r>
            <a:r>
              <a:rPr lang="en-US" sz="2000" dirty="0">
                <a:solidFill>
                  <a:srgbClr val="00B0F0"/>
                </a:solidFill>
                <a:latin typeface="Arial" panose="020B0604020202020204" pitchFamily="34" charset="0"/>
                <a:cs typeface="Arial" panose="020B0604020202020204" pitchFamily="34" charset="0"/>
              </a:rPr>
              <a:t>2</a:t>
            </a:r>
            <a:r>
              <a:rPr lang="en-US" sz="2000" dirty="0">
                <a:solidFill>
                  <a:schemeClr val="bg1"/>
                </a:solidFill>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points from </a:t>
            </a:r>
            <a:r>
              <a:rPr lang="en-US" sz="2000" dirty="0">
                <a:solidFill>
                  <a:srgbClr val="00B0F0"/>
                </a:solidFill>
                <a:latin typeface="Arial" panose="020B0604020202020204" pitchFamily="34" charset="0"/>
                <a:cs typeface="Arial" panose="020B0604020202020204" pitchFamily="34" charset="0"/>
              </a:rPr>
              <a:t>Assets</a:t>
            </a:r>
            <a:r>
              <a:rPr lang="en-US" sz="2000" dirty="0">
                <a:latin typeface="Arial" panose="020B0604020202020204" pitchFamily="34" charset="0"/>
                <a:cs typeface="Arial" panose="020B0604020202020204" pitchFamily="34" charset="0"/>
              </a:rPr>
              <a:t>, but loses </a:t>
            </a:r>
            <a:r>
              <a:rPr lang="en-US" sz="2000" dirty="0">
                <a:solidFill>
                  <a:srgbClr val="FF0000"/>
                </a:solidFill>
                <a:latin typeface="Arial" panose="020B0604020202020204" pitchFamily="34" charset="0"/>
                <a:cs typeface="Arial" panose="020B0604020202020204" pitchFamily="34" charset="0"/>
              </a:rPr>
              <a:t>1</a:t>
            </a:r>
            <a:r>
              <a:rPr lang="en-US" sz="2000" dirty="0">
                <a:solidFill>
                  <a:schemeClr val="bg1"/>
                </a:solidFill>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point from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an </a:t>
            </a:r>
            <a:r>
              <a:rPr lang="en-US" sz="2000" dirty="0">
                <a:solidFill>
                  <a:srgbClr val="FF0000"/>
                </a:solidFill>
                <a:latin typeface="Arial" panose="020B0604020202020204" pitchFamily="34" charset="0"/>
                <a:cs typeface="Arial" panose="020B0604020202020204" pitchFamily="34" charset="0"/>
              </a:rPr>
              <a:t>Attack</a:t>
            </a:r>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Player Two gains 3 points in total for this round</a:t>
            </a:r>
          </a:p>
          <a:p>
            <a:pPr marL="800100" lvl="1" indent="-342900" algn="l">
              <a:buFont typeface="Arial" panose="020B0604020202020204" pitchFamily="34" charset="0"/>
              <a:buChar char="•"/>
            </a:pPr>
            <a:r>
              <a:rPr lang="en-US" sz="2000" dirty="0">
                <a:latin typeface="Arial" panose="020B0604020202020204" pitchFamily="34" charset="0"/>
                <a:cs typeface="Arial" panose="020B0604020202020204" pitchFamily="34" charset="0"/>
              </a:rPr>
              <a:t>Gains</a:t>
            </a:r>
            <a:r>
              <a:rPr lang="en-US" sz="2000" dirty="0">
                <a:solidFill>
                  <a:schemeClr val="bg1"/>
                </a:solidFill>
                <a:latin typeface="Arial" panose="020B0604020202020204" pitchFamily="34" charset="0"/>
                <a:cs typeface="Arial" panose="020B0604020202020204" pitchFamily="34" charset="0"/>
              </a:rPr>
              <a:t> </a:t>
            </a:r>
            <a:r>
              <a:rPr lang="en-US" sz="2000" dirty="0">
                <a:solidFill>
                  <a:srgbClr val="00B0F0"/>
                </a:solidFill>
                <a:latin typeface="Arial" panose="020B0604020202020204" pitchFamily="34" charset="0"/>
                <a:cs typeface="Arial" panose="020B0604020202020204" pitchFamily="34" charset="0"/>
              </a:rPr>
              <a:t>2</a:t>
            </a:r>
            <a:r>
              <a:rPr lang="en-US" sz="2000" dirty="0">
                <a:solidFill>
                  <a:schemeClr val="bg1"/>
                </a:solidFill>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points from </a:t>
            </a:r>
            <a:r>
              <a:rPr lang="en-US" sz="2000" dirty="0">
                <a:solidFill>
                  <a:srgbClr val="00B0F0"/>
                </a:solidFill>
                <a:latin typeface="Arial" panose="020B0604020202020204" pitchFamily="34" charset="0"/>
                <a:cs typeface="Arial" panose="020B0604020202020204" pitchFamily="34" charset="0"/>
              </a:rPr>
              <a:t>Assets</a:t>
            </a:r>
            <a:r>
              <a:rPr lang="en-US" sz="2000" dirty="0">
                <a:latin typeface="Arial" panose="020B0604020202020204" pitchFamily="34" charset="0"/>
                <a:cs typeface="Arial" panose="020B0604020202020204" pitchFamily="34" charset="0"/>
              </a:rPr>
              <a:t> and </a:t>
            </a:r>
            <a:r>
              <a:rPr lang="en-US" sz="2000" dirty="0">
                <a:solidFill>
                  <a:srgbClr val="FFC000"/>
                </a:solidFill>
                <a:latin typeface="Arial" panose="020B0604020202020204" pitchFamily="34" charset="0"/>
                <a:cs typeface="Arial" panose="020B0604020202020204" pitchFamily="34" charset="0"/>
              </a:rPr>
              <a:t>1</a:t>
            </a:r>
            <a:r>
              <a:rPr lang="en-US" sz="2000" dirty="0">
                <a:solidFill>
                  <a:schemeClr val="bg1"/>
                </a:solidFill>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point from an </a:t>
            </a:r>
            <a:r>
              <a:rPr lang="en-US" sz="2000" dirty="0">
                <a:solidFill>
                  <a:srgbClr val="FFC000"/>
                </a:solidFill>
                <a:latin typeface="Arial" panose="020B0604020202020204" pitchFamily="34" charset="0"/>
                <a:cs typeface="Arial" panose="020B0604020202020204" pitchFamily="34" charset="0"/>
              </a:rPr>
              <a:t>Event.</a:t>
            </a:r>
            <a:r>
              <a:rPr lang="en-US" sz="2000" dirty="0">
                <a:latin typeface="Arial" panose="020B0604020202020204" pitchFamily="34" charset="0"/>
                <a:cs typeface="Arial" panose="020B0604020202020204" pitchFamily="34" charset="0"/>
              </a:rPr>
              <a:t> There are no Attacks causing the loss of points.</a:t>
            </a:r>
          </a:p>
        </p:txBody>
      </p:sp>
      <p:sp>
        <p:nvSpPr>
          <p:cNvPr id="13" name="Rectangle: Rounded Corners 12">
            <a:extLst>
              <a:ext uri="{FF2B5EF4-FFF2-40B4-BE49-F238E27FC236}">
                <a16:creationId xmlns:a16="http://schemas.microsoft.com/office/drawing/2014/main" id="{29C0F267-B334-41AB-AF3C-6CB3BC8664E9}"/>
              </a:ext>
              <a:ext uri="{C183D7F6-B498-43B3-948B-1728B52AA6E4}">
                <adec:decorative xmlns:adec="http://schemas.microsoft.com/office/drawing/2017/decorative" val="1"/>
              </a:ext>
            </a:extLst>
          </p:cNvPr>
          <p:cNvSpPr/>
          <p:nvPr/>
        </p:nvSpPr>
        <p:spPr>
          <a:xfrm>
            <a:off x="838200" y="4977860"/>
            <a:ext cx="4749419" cy="990677"/>
          </a:xfrm>
          <a:prstGeom prst="roundRect">
            <a:avLst/>
          </a:prstGeom>
          <a:solidFill>
            <a:srgbClr val="12438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BB567F85-7EDF-4A3E-8C21-4EB08E5A59E6}"/>
              </a:ext>
            </a:extLst>
          </p:cNvPr>
          <p:cNvSpPr txBox="1"/>
          <p:nvPr/>
        </p:nvSpPr>
        <p:spPr>
          <a:xfrm>
            <a:off x="1193204" y="5119255"/>
            <a:ext cx="3988929" cy="707886"/>
          </a:xfrm>
          <a:prstGeom prst="rect">
            <a:avLst/>
          </a:prstGeom>
          <a:noFill/>
        </p:spPr>
        <p:txBody>
          <a:bodyPr wrap="square" rtlCol="0">
            <a:spAutoFit/>
          </a:bodyPr>
          <a:lstStyle/>
          <a:p>
            <a:pPr algn="ctr"/>
            <a:r>
              <a:rPr lang="en-US" sz="2000" b="1" i="1" dirty="0">
                <a:solidFill>
                  <a:schemeClr val="bg1"/>
                </a:solidFill>
              </a:rPr>
              <a:t>The first player to 30 points wins! </a:t>
            </a:r>
            <a:br>
              <a:rPr lang="en-US" sz="2000" b="1" i="1" dirty="0">
                <a:solidFill>
                  <a:schemeClr val="bg1"/>
                </a:solidFill>
              </a:rPr>
            </a:br>
            <a:r>
              <a:rPr lang="en-US" sz="2000" b="1" i="1" dirty="0">
                <a:solidFill>
                  <a:schemeClr val="bg1"/>
                </a:solidFill>
              </a:rPr>
              <a:t>(First to -45 points loses)</a:t>
            </a:r>
          </a:p>
        </p:txBody>
      </p:sp>
      <p:sp>
        <p:nvSpPr>
          <p:cNvPr id="5" name="Oval 4">
            <a:extLst>
              <a:ext uri="{FF2B5EF4-FFF2-40B4-BE49-F238E27FC236}">
                <a16:creationId xmlns:a16="http://schemas.microsoft.com/office/drawing/2014/main" id="{B9032554-C573-4F41-86EA-A8FE756CD241}"/>
              </a:ext>
            </a:extLst>
          </p:cNvPr>
          <p:cNvSpPr/>
          <p:nvPr/>
        </p:nvSpPr>
        <p:spPr>
          <a:xfrm>
            <a:off x="8405597" y="3732859"/>
            <a:ext cx="623570" cy="6043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Arial" panose="020B0604020202020204" pitchFamily="34" charset="0"/>
                <a:cs typeface="Arial" panose="020B0604020202020204" pitchFamily="34" charset="0"/>
              </a:rPr>
              <a:t>1</a:t>
            </a:r>
          </a:p>
        </p:txBody>
      </p:sp>
      <p:pic>
        <p:nvPicPr>
          <p:cNvPr id="6" name="Picture 5" descr="Player one has a Desktop Computer asset card, which is valued at one point.">
            <a:extLst>
              <a:ext uri="{FF2B5EF4-FFF2-40B4-BE49-F238E27FC236}">
                <a16:creationId xmlns:a16="http://schemas.microsoft.com/office/drawing/2014/main" id="{DB375AE7-56C0-4394-9CFD-B1A250C540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35620" y="4479723"/>
            <a:ext cx="1200443" cy="1638562"/>
          </a:xfrm>
          <a:prstGeom prst="rect">
            <a:avLst/>
          </a:prstGeom>
        </p:spPr>
      </p:pic>
      <p:pic>
        <p:nvPicPr>
          <p:cNvPr id="7" name="Picture 6" descr="Player one has an ISP Connection asset card, which is valued at one point.">
            <a:extLst>
              <a:ext uri="{FF2B5EF4-FFF2-40B4-BE49-F238E27FC236}">
                <a16:creationId xmlns:a16="http://schemas.microsoft.com/office/drawing/2014/main" id="{67696B72-B78F-42AA-A29C-02E5F68E7B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62259" y="4479723"/>
            <a:ext cx="1200444" cy="1638561"/>
          </a:xfrm>
          <a:prstGeom prst="rect">
            <a:avLst/>
          </a:prstGeom>
        </p:spPr>
      </p:pic>
      <p:sp>
        <p:nvSpPr>
          <p:cNvPr id="8" name="Oval 7">
            <a:extLst>
              <a:ext uri="{FF2B5EF4-FFF2-40B4-BE49-F238E27FC236}">
                <a16:creationId xmlns:a16="http://schemas.microsoft.com/office/drawing/2014/main" id="{0E1C99E4-65A6-4061-A8EC-44C17B4F45FC}"/>
              </a:ext>
            </a:extLst>
          </p:cNvPr>
          <p:cNvSpPr/>
          <p:nvPr/>
        </p:nvSpPr>
        <p:spPr>
          <a:xfrm>
            <a:off x="8405597" y="800021"/>
            <a:ext cx="623570" cy="604383"/>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Arial" panose="020B0604020202020204" pitchFamily="34" charset="0"/>
                <a:cs typeface="Arial" panose="020B0604020202020204" pitchFamily="34" charset="0"/>
              </a:rPr>
              <a:t>2</a:t>
            </a:r>
          </a:p>
        </p:txBody>
      </p:sp>
      <p:grpSp>
        <p:nvGrpSpPr>
          <p:cNvPr id="2" name="Group 1" descr="Player two has a Desktop Computer layered on top of a Budget Increased event card, which is valued at one point each.">
            <a:extLst>
              <a:ext uri="{FF2B5EF4-FFF2-40B4-BE49-F238E27FC236}">
                <a16:creationId xmlns:a16="http://schemas.microsoft.com/office/drawing/2014/main" id="{CBB074F5-B2E7-8ED5-69C8-312AA427AB54}"/>
              </a:ext>
            </a:extLst>
          </p:cNvPr>
          <p:cNvGrpSpPr/>
          <p:nvPr/>
        </p:nvGrpSpPr>
        <p:grpSpPr>
          <a:xfrm>
            <a:off x="9222324" y="110018"/>
            <a:ext cx="1214784" cy="1901930"/>
            <a:chOff x="9222324" y="110018"/>
            <a:chExt cx="1214784" cy="1901930"/>
          </a:xfrm>
        </p:grpSpPr>
        <p:pic>
          <p:nvPicPr>
            <p:cNvPr id="9" name="Picture 8">
              <a:extLst>
                <a:ext uri="{FF2B5EF4-FFF2-40B4-BE49-F238E27FC236}">
                  <a16:creationId xmlns:a16="http://schemas.microsoft.com/office/drawing/2014/main" id="{74579A7B-3ED2-4BB0-A3BF-646D1F4C92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9247983" y="388836"/>
              <a:ext cx="1189125" cy="1623112"/>
            </a:xfrm>
            <a:prstGeom prst="rect">
              <a:avLst/>
            </a:prstGeom>
          </p:spPr>
        </p:pic>
        <p:pic>
          <p:nvPicPr>
            <p:cNvPr id="10" name="Picture 9">
              <a:extLst>
                <a:ext uri="{FF2B5EF4-FFF2-40B4-BE49-F238E27FC236}">
                  <a16:creationId xmlns:a16="http://schemas.microsoft.com/office/drawing/2014/main" id="{C6512B5B-5DF4-4EAB-A81B-B91C976CCF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9222324" y="110018"/>
              <a:ext cx="1200443" cy="1638562"/>
            </a:xfrm>
            <a:prstGeom prst="rect">
              <a:avLst/>
            </a:prstGeom>
          </p:spPr>
        </p:pic>
      </p:grpSp>
      <p:pic>
        <p:nvPicPr>
          <p:cNvPr id="11" name="Picture 10" descr="Player two has an ISP Connection card in play, which is valued at one point.">
            <a:extLst>
              <a:ext uri="{FF2B5EF4-FFF2-40B4-BE49-F238E27FC236}">
                <a16:creationId xmlns:a16="http://schemas.microsoft.com/office/drawing/2014/main" id="{8A0F532A-3D64-4427-90DC-97542E7943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10455888" y="115087"/>
            <a:ext cx="1200444" cy="1638561"/>
          </a:xfrm>
          <a:prstGeom prst="rect">
            <a:avLst/>
          </a:prstGeom>
        </p:spPr>
      </p:pic>
      <p:pic>
        <p:nvPicPr>
          <p:cNvPr id="12" name="Picture 11" descr="Player two is targeting player one with a Trojan Horse attack card, which causes the opponent to lose one point.">
            <a:extLst>
              <a:ext uri="{FF2B5EF4-FFF2-40B4-BE49-F238E27FC236}">
                <a16:creationId xmlns:a16="http://schemas.microsoft.com/office/drawing/2014/main" id="{6169CA85-0EB8-4EAE-BAFA-677AAF204F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10470490" y="1747218"/>
            <a:ext cx="1204840" cy="1644561"/>
          </a:xfrm>
          <a:prstGeom prst="rect">
            <a:avLst/>
          </a:prstGeom>
        </p:spPr>
      </p:pic>
    </p:spTree>
    <p:extLst>
      <p:ext uri="{BB962C8B-B14F-4D97-AF65-F5344CB8AC3E}">
        <p14:creationId xmlns:p14="http://schemas.microsoft.com/office/powerpoint/2010/main" val="32964371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05829D-CEBD-4C8D-8D84-461DB907281A}"/>
              </a:ext>
            </a:extLst>
          </p:cNvPr>
          <p:cNvSpPr txBox="1">
            <a:spLocks noGrp="1"/>
          </p:cNvSpPr>
          <p:nvPr>
            <p:ph type="title" idx="4294967295"/>
          </p:nvPr>
        </p:nvSpPr>
        <p:spPr>
          <a:xfrm>
            <a:off x="838199" y="437322"/>
            <a:ext cx="11124501"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mn-lt"/>
                <a:ea typeface="+mn-ea"/>
                <a:cs typeface="+mn-cs"/>
              </a:rPr>
              <a:t>Let’s play for 5 minutes…</a:t>
            </a:r>
            <a:endParaRPr kumimoji="0" lang="en-US" sz="3600" b="1" i="1" u="none" strike="noStrike" kern="1200" cap="none" spc="0" normalizeH="0" baseline="0" noProof="0" dirty="0">
              <a:ln>
                <a:noFill/>
              </a:ln>
              <a:solidFill>
                <a:schemeClr val="accent2"/>
              </a:solidFill>
              <a:effectLst/>
              <a:uLnTx/>
              <a:uFillTx/>
              <a:latin typeface="+mn-lt"/>
              <a:ea typeface="+mn-ea"/>
              <a:cs typeface="+mn-cs"/>
            </a:endParaRPr>
          </a:p>
        </p:txBody>
      </p:sp>
      <p:sp>
        <p:nvSpPr>
          <p:cNvPr id="3" name="Subtitle 2">
            <a:extLst>
              <a:ext uri="{FF2B5EF4-FFF2-40B4-BE49-F238E27FC236}">
                <a16:creationId xmlns:a16="http://schemas.microsoft.com/office/drawing/2014/main" id="{88B00725-5B88-4059-B1B0-A0E1C786ED82}"/>
              </a:ext>
            </a:extLst>
          </p:cNvPr>
          <p:cNvSpPr>
            <a:spLocks noGrp="1"/>
          </p:cNvSpPr>
          <p:nvPr>
            <p:ph idx="1"/>
          </p:nvPr>
        </p:nvSpPr>
        <p:spPr/>
        <p:txBody>
          <a:bodyPr/>
          <a:lstStyle/>
          <a:p>
            <a:pPr marL="0" indent="0" rtl="0">
              <a:spcBef>
                <a:spcPts val="0"/>
              </a:spcBef>
              <a:spcAft>
                <a:spcPts val="0"/>
              </a:spcAft>
              <a:buNone/>
            </a:pPr>
            <a:r>
              <a:rPr lang="en-US" sz="2400" b="0" i="0" u="none" strike="noStrike" dirty="0">
                <a:solidFill>
                  <a:srgbClr val="3A3C3C"/>
                </a:solidFill>
                <a:effectLst/>
                <a:latin typeface="Arial" panose="020B0604020202020204" pitchFamily="34" charset="0"/>
                <a:cs typeface="Arial" panose="020B0604020202020204" pitchFamily="34" charset="0"/>
              </a:rPr>
              <a:t>We will have a micro quiz on identifying incorrect states of game play on th</a:t>
            </a:r>
            <a:r>
              <a:rPr lang="en-US" sz="2400" dirty="0">
                <a:solidFill>
                  <a:srgbClr val="3A3C3C"/>
                </a:solidFill>
                <a:latin typeface="Arial" panose="020B0604020202020204" pitchFamily="34" charset="0"/>
                <a:cs typeface="Arial" panose="020B0604020202020204" pitchFamily="34" charset="0"/>
              </a:rPr>
              <a:t>e next couple slides</a:t>
            </a:r>
            <a:r>
              <a:rPr lang="en-US" sz="2400" b="0" i="0" u="none" strike="noStrike" dirty="0">
                <a:solidFill>
                  <a:srgbClr val="3A3C3C"/>
                </a:solidFill>
                <a:effectLst/>
                <a:latin typeface="Arial" panose="020B0604020202020204" pitchFamily="34" charset="0"/>
                <a:cs typeface="Arial" panose="020B0604020202020204" pitchFamily="34" charset="0"/>
              </a:rPr>
              <a:t>.</a:t>
            </a:r>
            <a:endParaRPr lang="en-US" sz="2400" b="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31922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CF5282-F67A-489B-87D3-1053D66A0335}"/>
              </a:ext>
            </a:extLst>
          </p:cNvPr>
          <p:cNvSpPr txBox="1">
            <a:spLocks noGrp="1"/>
          </p:cNvSpPr>
          <p:nvPr>
            <p:ph type="title" idx="4294967295"/>
          </p:nvPr>
        </p:nvSpPr>
        <p:spPr>
          <a:xfrm>
            <a:off x="838200" y="437322"/>
            <a:ext cx="6325925"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mn-lt"/>
                <a:ea typeface="+mn-ea"/>
                <a:cs typeface="+mn-cs"/>
              </a:rPr>
              <a:t>Can you identify what’s wrong?</a:t>
            </a:r>
          </a:p>
        </p:txBody>
      </p:sp>
      <p:sp>
        <p:nvSpPr>
          <p:cNvPr id="2" name="Subtitle 1">
            <a:extLst>
              <a:ext uri="{FF2B5EF4-FFF2-40B4-BE49-F238E27FC236}">
                <a16:creationId xmlns:a16="http://schemas.microsoft.com/office/drawing/2014/main" id="{12D6582E-E331-4A20-B3B7-E1B94B70E286}"/>
              </a:ext>
            </a:extLst>
          </p:cNvPr>
          <p:cNvSpPr>
            <a:spLocks noGrp="1"/>
          </p:cNvSpPr>
          <p:nvPr>
            <p:ph type="subTitle" idx="1"/>
          </p:nvPr>
        </p:nvSpPr>
        <p:spPr>
          <a:xfrm>
            <a:off x="712967" y="1462677"/>
            <a:ext cx="5679207" cy="2435556"/>
          </a:xfrm>
        </p:spPr>
        <p:txBody>
          <a:bodyPr/>
          <a:lstStyle/>
          <a:p>
            <a:pPr marL="285750" indent="-285750" rtl="0" fontAlgn="base">
              <a:spcBef>
                <a:spcPts val="1000"/>
              </a:spcBef>
              <a:spcAft>
                <a:spcPts val="1200"/>
              </a:spcAft>
              <a:buFont typeface="Arial" panose="020B0604020202020204" pitchFamily="34" charset="0"/>
              <a:buChar char="•"/>
            </a:pPr>
            <a:r>
              <a:rPr lang="en-US" b="0" i="0" u="none" strike="noStrike" dirty="0">
                <a:solidFill>
                  <a:srgbClr val="000000"/>
                </a:solidFill>
                <a:effectLst/>
                <a:latin typeface="Arial" panose="020B0604020202020204" pitchFamily="34" charset="0"/>
                <a:cs typeface="Arial" panose="020B0604020202020204" pitchFamily="34" charset="0"/>
              </a:rPr>
              <a:t>Player Two has a malware type attack card in play while Player One has an Anti-Malware</a:t>
            </a:r>
          </a:p>
          <a:p>
            <a:pPr marL="285750" indent="-285750" fontAlgn="base">
              <a:spcAft>
                <a:spcPts val="1200"/>
              </a:spcAft>
              <a:buFont typeface="Arial" panose="020B0604020202020204" pitchFamily="34" charset="0"/>
              <a:buChar char="•"/>
            </a:pPr>
            <a:r>
              <a:rPr lang="en-US" b="0" i="0" u="none" strike="noStrike" dirty="0">
                <a:solidFill>
                  <a:srgbClr val="000000"/>
                </a:solidFill>
                <a:effectLst/>
                <a:latin typeface="Arial" panose="020B0604020202020204" pitchFamily="34" charset="0"/>
                <a:cs typeface="Arial" panose="020B0604020202020204" pitchFamily="34" charset="0"/>
              </a:rPr>
              <a:t>Player One is using a laptop without the Wireless router card</a:t>
            </a:r>
          </a:p>
          <a:p>
            <a:pPr marL="285750" indent="-285750" rtl="0" fontAlgn="base">
              <a:spcBef>
                <a:spcPts val="1000"/>
              </a:spcBef>
              <a:spcAft>
                <a:spcPts val="1200"/>
              </a:spcAft>
              <a:buFont typeface="Arial" panose="020B0604020202020204" pitchFamily="34" charset="0"/>
              <a:buChar char="•"/>
            </a:pPr>
            <a:endParaRPr lang="en-US" b="0" i="0" u="none" strike="noStrike" dirty="0">
              <a:solidFill>
                <a:srgbClr val="ED7D31"/>
              </a:solidFill>
              <a:effectLst/>
              <a:latin typeface="Arial" panose="020B0604020202020204" pitchFamily="34" charset="0"/>
              <a:cs typeface="Arial" panose="020B0604020202020204" pitchFamily="34" charset="0"/>
            </a:endParaRPr>
          </a:p>
        </p:txBody>
      </p:sp>
      <p:sp>
        <p:nvSpPr>
          <p:cNvPr id="14" name="Oval 13">
            <a:extLst>
              <a:ext uri="{FF2B5EF4-FFF2-40B4-BE49-F238E27FC236}">
                <a16:creationId xmlns:a16="http://schemas.microsoft.com/office/drawing/2014/main" id="{7056A39C-435F-4B88-BBEB-2D09D0D11437}"/>
              </a:ext>
            </a:extLst>
          </p:cNvPr>
          <p:cNvSpPr/>
          <p:nvPr/>
        </p:nvSpPr>
        <p:spPr>
          <a:xfrm>
            <a:off x="7637855" y="3732859"/>
            <a:ext cx="623570" cy="6043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Arial" panose="020B0604020202020204" pitchFamily="34" charset="0"/>
                <a:cs typeface="Arial" panose="020B0604020202020204" pitchFamily="34" charset="0"/>
              </a:rPr>
              <a:t>1</a:t>
            </a:r>
          </a:p>
        </p:txBody>
      </p:sp>
      <p:pic>
        <p:nvPicPr>
          <p:cNvPr id="1033" name="Picture 9" descr="Player one has a Laptop Computer asset card.">
            <a:extLst>
              <a:ext uri="{FF2B5EF4-FFF2-40B4-BE49-F238E27FC236}">
                <a16:creationId xmlns:a16="http://schemas.microsoft.com/office/drawing/2014/main" id="{BA3D6803-0CE4-4357-8170-5D7D43EA56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57142" y="4912686"/>
            <a:ext cx="959319" cy="131071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layer one has a Desktop Computer asset card.">
            <a:extLst>
              <a:ext uri="{FF2B5EF4-FFF2-40B4-BE49-F238E27FC236}">
                <a16:creationId xmlns:a16="http://schemas.microsoft.com/office/drawing/2014/main" id="{CDD6CE70-A23D-425E-8CCA-B007FD9317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77013" y="4912686"/>
            <a:ext cx="960177" cy="1310718"/>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Player one has an Anti-Malware/Virus defense card.">
            <a:extLst>
              <a:ext uri="{FF2B5EF4-FFF2-40B4-BE49-F238E27FC236}">
                <a16:creationId xmlns:a16="http://schemas.microsoft.com/office/drawing/2014/main" id="{9D0B0D7A-CFD3-4B47-A599-18B5D11E53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86369" y="3597398"/>
            <a:ext cx="961521" cy="131071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Player one has a ISP Connection asset card.">
            <a:extLst>
              <a:ext uri="{FF2B5EF4-FFF2-40B4-BE49-F238E27FC236}">
                <a16:creationId xmlns:a16="http://schemas.microsoft.com/office/drawing/2014/main" id="{DBC49666-A657-4386-B8FA-BB129209E6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99683" y="4912686"/>
            <a:ext cx="958700" cy="1306148"/>
          </a:xfrm>
          <a:prstGeom prst="rect">
            <a:avLst/>
          </a:prstGeom>
          <a:noFill/>
          <a:extLst>
            <a:ext uri="{909E8E84-426E-40DD-AFC4-6F175D3DCCD1}">
              <a14:hiddenFill xmlns:a14="http://schemas.microsoft.com/office/drawing/2010/main">
                <a:solidFill>
                  <a:srgbClr val="FFFFFF"/>
                </a:solidFill>
              </a14:hiddenFill>
            </a:ext>
          </a:extLst>
        </p:spPr>
      </p:pic>
      <p:sp>
        <p:nvSpPr>
          <p:cNvPr id="15" name="Oval 14">
            <a:extLst>
              <a:ext uri="{FF2B5EF4-FFF2-40B4-BE49-F238E27FC236}">
                <a16:creationId xmlns:a16="http://schemas.microsoft.com/office/drawing/2014/main" id="{58126CEC-6C80-4859-BDCF-506CC779540B}"/>
              </a:ext>
            </a:extLst>
          </p:cNvPr>
          <p:cNvSpPr/>
          <p:nvPr/>
        </p:nvSpPr>
        <p:spPr>
          <a:xfrm>
            <a:off x="7620606" y="800021"/>
            <a:ext cx="623570" cy="604383"/>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Arial" panose="020B0604020202020204" pitchFamily="34" charset="0"/>
                <a:cs typeface="Arial" panose="020B0604020202020204" pitchFamily="34" charset="0"/>
              </a:rPr>
              <a:t>2</a:t>
            </a:r>
          </a:p>
        </p:txBody>
      </p:sp>
      <p:pic>
        <p:nvPicPr>
          <p:cNvPr id="1027" name="Picture 3" descr="Player two has a Desktop Computer asset card.">
            <a:extLst>
              <a:ext uri="{FF2B5EF4-FFF2-40B4-BE49-F238E27FC236}">
                <a16:creationId xmlns:a16="http://schemas.microsoft.com/office/drawing/2014/main" id="{62F74EE7-E607-4894-82BD-376746F57C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9178609" y="564831"/>
            <a:ext cx="916386" cy="125094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layer two has an ISP Connection asset card.">
            <a:extLst>
              <a:ext uri="{FF2B5EF4-FFF2-40B4-BE49-F238E27FC236}">
                <a16:creationId xmlns:a16="http://schemas.microsoft.com/office/drawing/2014/main" id="{3E8D5880-6C85-4DBD-B7A6-B19ADA9E99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10098829" y="564832"/>
            <a:ext cx="918177" cy="1250939"/>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Player two has a Trojan Horse attack card.">
            <a:extLst>
              <a:ext uri="{FF2B5EF4-FFF2-40B4-BE49-F238E27FC236}">
                <a16:creationId xmlns:a16="http://schemas.microsoft.com/office/drawing/2014/main" id="{F9B35F86-9AFF-451A-902A-2CFB9B0D45C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10097198" y="1818058"/>
            <a:ext cx="919808" cy="125093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layer two has a Desktop Computer asset card.">
            <a:extLst>
              <a:ext uri="{FF2B5EF4-FFF2-40B4-BE49-F238E27FC236}">
                <a16:creationId xmlns:a16="http://schemas.microsoft.com/office/drawing/2014/main" id="{B9334E7B-D266-40F5-9F64-31135FB77D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11020840" y="567119"/>
            <a:ext cx="916386" cy="1250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746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12C2B5-E943-4BDC-AA7F-179F30990E8F}"/>
              </a:ext>
            </a:extLst>
          </p:cNvPr>
          <p:cNvSpPr txBox="1">
            <a:spLocks noGrp="1"/>
          </p:cNvSpPr>
          <p:nvPr>
            <p:ph type="title" idx="4294967295"/>
          </p:nvPr>
        </p:nvSpPr>
        <p:spPr>
          <a:xfrm>
            <a:off x="838200" y="437322"/>
            <a:ext cx="6325925"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mn-lt"/>
                <a:ea typeface="+mn-ea"/>
                <a:cs typeface="+mn-cs"/>
              </a:rPr>
              <a:t>Identify What is Wrong</a:t>
            </a:r>
          </a:p>
        </p:txBody>
      </p:sp>
      <p:sp>
        <p:nvSpPr>
          <p:cNvPr id="6" name="Subtitle 1">
            <a:extLst>
              <a:ext uri="{FF2B5EF4-FFF2-40B4-BE49-F238E27FC236}">
                <a16:creationId xmlns:a16="http://schemas.microsoft.com/office/drawing/2014/main" id="{4B6F4DDC-94D4-486A-B71D-645447565A27}"/>
              </a:ext>
            </a:extLst>
          </p:cNvPr>
          <p:cNvSpPr>
            <a:spLocks noGrp="1"/>
          </p:cNvSpPr>
          <p:nvPr>
            <p:ph type="subTitle" idx="1"/>
          </p:nvPr>
        </p:nvSpPr>
        <p:spPr>
          <a:xfrm>
            <a:off x="712967" y="1462676"/>
            <a:ext cx="5679207" cy="4505861"/>
          </a:xfrm>
        </p:spPr>
        <p:txBody>
          <a:bodyPr/>
          <a:lstStyle/>
          <a:p>
            <a:pPr marL="285750" indent="-285750" rtl="0" fontAlgn="base">
              <a:spcBef>
                <a:spcPts val="1000"/>
              </a:spcBef>
              <a:spcAft>
                <a:spcPts val="1200"/>
              </a:spcAft>
              <a:buFont typeface="Arial" panose="020B0604020202020204" pitchFamily="34" charset="0"/>
              <a:buChar char="•"/>
            </a:pPr>
            <a:r>
              <a:rPr lang="en-US" b="0" i="0" u="none" strike="noStrike" dirty="0">
                <a:solidFill>
                  <a:srgbClr val="000000"/>
                </a:solidFill>
                <a:effectLst/>
                <a:latin typeface="Arial" panose="020B0604020202020204" pitchFamily="34" charset="0"/>
                <a:cs typeface="Arial" panose="020B0604020202020204" pitchFamily="34" charset="0"/>
              </a:rPr>
              <a:t>Player One has played a Firewall Rules Not Updated card but Player Two’s Host-Based Firewall has not been removed.</a:t>
            </a:r>
            <a:endParaRPr lang="en-US" dirty="0">
              <a:solidFill>
                <a:srgbClr val="ED7D31"/>
              </a:solidFill>
              <a:latin typeface="Arial" panose="020B0604020202020204" pitchFamily="34" charset="0"/>
              <a:cs typeface="Arial" panose="020B0604020202020204" pitchFamily="34" charset="0"/>
            </a:endParaRPr>
          </a:p>
          <a:p>
            <a:pPr marL="285750" indent="-285750" rtl="0" fontAlgn="base">
              <a:spcBef>
                <a:spcPts val="1000"/>
              </a:spcBef>
              <a:spcAft>
                <a:spcPts val="1200"/>
              </a:spcAft>
              <a:buFont typeface="Arial" panose="020B0604020202020204" pitchFamily="34" charset="0"/>
              <a:buChar char="•"/>
            </a:pPr>
            <a:r>
              <a:rPr lang="en-US" b="0" i="0" u="none" strike="noStrike" dirty="0">
                <a:solidFill>
                  <a:srgbClr val="000000"/>
                </a:solidFill>
                <a:effectLst/>
                <a:latin typeface="Arial" panose="020B0604020202020204" pitchFamily="34" charset="0"/>
                <a:cs typeface="Arial" panose="020B0604020202020204" pitchFamily="34" charset="0"/>
              </a:rPr>
              <a:t>Player Two has three Desktop Computers in play but they only </a:t>
            </a:r>
            <a:br>
              <a:rPr lang="en-US" b="0" i="0" u="none" strike="noStrike" dirty="0">
                <a:solidFill>
                  <a:srgbClr val="000000"/>
                </a:solidFill>
                <a:effectLst/>
                <a:latin typeface="Arial" panose="020B0604020202020204" pitchFamily="34" charset="0"/>
                <a:cs typeface="Arial" panose="020B0604020202020204" pitchFamily="34" charset="0"/>
              </a:rPr>
            </a:br>
            <a:r>
              <a:rPr lang="en-US" b="0" i="0" u="none" strike="noStrike" dirty="0">
                <a:solidFill>
                  <a:srgbClr val="000000"/>
                </a:solidFill>
                <a:effectLst/>
                <a:latin typeface="Arial" panose="020B0604020202020204" pitchFamily="34" charset="0"/>
                <a:cs typeface="Arial" panose="020B0604020202020204" pitchFamily="34" charset="0"/>
              </a:rPr>
              <a:t>have one ISP Connection.</a:t>
            </a:r>
            <a:endParaRPr lang="en-US" dirty="0">
              <a:solidFill>
                <a:srgbClr val="ED7D31"/>
              </a:solidFill>
              <a:latin typeface="Arial" panose="020B0604020202020204" pitchFamily="34" charset="0"/>
              <a:cs typeface="Arial" panose="020B0604020202020204" pitchFamily="34" charset="0"/>
            </a:endParaRPr>
          </a:p>
          <a:p>
            <a:pPr marL="285750" indent="-285750" rtl="0" fontAlgn="base">
              <a:spcBef>
                <a:spcPts val="1000"/>
              </a:spcBef>
              <a:spcAft>
                <a:spcPts val="1200"/>
              </a:spcAft>
              <a:buFont typeface="Arial" panose="020B0604020202020204" pitchFamily="34" charset="0"/>
              <a:buChar char="•"/>
            </a:pPr>
            <a:r>
              <a:rPr lang="en-US" b="0" i="1" u="none" strike="noStrike" dirty="0">
                <a:solidFill>
                  <a:schemeClr val="accent2"/>
                </a:solidFill>
                <a:effectLst/>
                <a:latin typeface="Arial" panose="020B0604020202020204" pitchFamily="34" charset="0"/>
                <a:cs typeface="Arial" panose="020B0604020202020204" pitchFamily="34" charset="0"/>
              </a:rPr>
              <a:t>Reading the descriptions and names of these cards will help you avoid these mistakes</a:t>
            </a:r>
          </a:p>
        </p:txBody>
      </p:sp>
      <p:sp>
        <p:nvSpPr>
          <p:cNvPr id="4" name="Oval 3">
            <a:extLst>
              <a:ext uri="{FF2B5EF4-FFF2-40B4-BE49-F238E27FC236}">
                <a16:creationId xmlns:a16="http://schemas.microsoft.com/office/drawing/2014/main" id="{512E670D-1187-43E1-9724-E44FBC6DDE5B}"/>
              </a:ext>
            </a:extLst>
          </p:cNvPr>
          <p:cNvSpPr/>
          <p:nvPr/>
        </p:nvSpPr>
        <p:spPr>
          <a:xfrm>
            <a:off x="7637855" y="3732859"/>
            <a:ext cx="623570" cy="6043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Arial" panose="020B0604020202020204" pitchFamily="34" charset="0"/>
                <a:cs typeface="Arial" panose="020B0604020202020204" pitchFamily="34" charset="0"/>
              </a:rPr>
              <a:t>1</a:t>
            </a:r>
          </a:p>
        </p:txBody>
      </p:sp>
      <p:pic>
        <p:nvPicPr>
          <p:cNvPr id="10" name="Picture 8" descr="A Desktop Computer asset card.">
            <a:extLst>
              <a:ext uri="{FF2B5EF4-FFF2-40B4-BE49-F238E27FC236}">
                <a16:creationId xmlns:a16="http://schemas.microsoft.com/office/drawing/2014/main" id="{77589680-34DE-482B-8ED0-D553EF4A1A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23009" y="4912686"/>
            <a:ext cx="960177" cy="131071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Player one has an ISP Connection asset card.">
            <a:extLst>
              <a:ext uri="{FF2B5EF4-FFF2-40B4-BE49-F238E27FC236}">
                <a16:creationId xmlns:a16="http://schemas.microsoft.com/office/drawing/2014/main" id="{3C802DC6-8341-4172-B841-1F89C45DFE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45679" y="4912686"/>
            <a:ext cx="958700" cy="130614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Player one has a Firewall Rules Not Updated event card.">
            <a:extLst>
              <a:ext uri="{FF2B5EF4-FFF2-40B4-BE49-F238E27FC236}">
                <a16:creationId xmlns:a16="http://schemas.microsoft.com/office/drawing/2014/main" id="{78F898BD-FD0F-4690-A79E-ECA5FBF6FF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23008" y="3596118"/>
            <a:ext cx="960177" cy="1311998"/>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33D704C1-3E96-4E4F-8BE5-571292F87989}"/>
              </a:ext>
            </a:extLst>
          </p:cNvPr>
          <p:cNvSpPr/>
          <p:nvPr/>
        </p:nvSpPr>
        <p:spPr>
          <a:xfrm>
            <a:off x="7620606" y="800021"/>
            <a:ext cx="623570" cy="604383"/>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Arial" panose="020B0604020202020204" pitchFamily="34" charset="0"/>
                <a:cs typeface="Arial" panose="020B0604020202020204" pitchFamily="34" charset="0"/>
              </a:rPr>
              <a:t>2</a:t>
            </a:r>
          </a:p>
        </p:txBody>
      </p:sp>
      <p:pic>
        <p:nvPicPr>
          <p:cNvPr id="13" name="Picture 3" descr="Player two has a Desktop Computer asset card.">
            <a:extLst>
              <a:ext uri="{FF2B5EF4-FFF2-40B4-BE49-F238E27FC236}">
                <a16:creationId xmlns:a16="http://schemas.microsoft.com/office/drawing/2014/main" id="{32CCB447-3A04-4CB1-9A42-295FA560A1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8336245" y="564831"/>
            <a:ext cx="916386" cy="12509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Player two has a Desktop Computer asset card.">
            <a:extLst>
              <a:ext uri="{FF2B5EF4-FFF2-40B4-BE49-F238E27FC236}">
                <a16:creationId xmlns:a16="http://schemas.microsoft.com/office/drawing/2014/main" id="{148EA626-BF14-497B-81E4-E0E08C32A2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9235084" y="571931"/>
            <a:ext cx="916386" cy="12509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Player two has a ISP Connection asset card.">
            <a:extLst>
              <a:ext uri="{FF2B5EF4-FFF2-40B4-BE49-F238E27FC236}">
                <a16:creationId xmlns:a16="http://schemas.microsoft.com/office/drawing/2014/main" id="{E8F44820-CE59-4E5A-800C-BD7798A997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10133923" y="564833"/>
            <a:ext cx="918177" cy="125093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Player two has a Desktop Computer asset card.">
            <a:extLst>
              <a:ext uri="{FF2B5EF4-FFF2-40B4-BE49-F238E27FC236}">
                <a16:creationId xmlns:a16="http://schemas.microsoft.com/office/drawing/2014/main" id="{05A269AA-E91F-47E2-993D-FCD3E47F74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11020840" y="567119"/>
            <a:ext cx="916386" cy="125094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layer two has a Host-Based Firewall defense card.">
            <a:extLst>
              <a:ext uri="{FF2B5EF4-FFF2-40B4-BE49-F238E27FC236}">
                <a16:creationId xmlns:a16="http://schemas.microsoft.com/office/drawing/2014/main" id="{3F3E6681-D7DD-4AB7-9F28-41A49AED1A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9213926" y="1815772"/>
            <a:ext cx="958701" cy="1308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3858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EF528-E3DE-25D8-8539-E892F416F113}"/>
              </a:ext>
            </a:extLst>
          </p:cNvPr>
          <p:cNvSpPr>
            <a:spLocks noGrp="1"/>
          </p:cNvSpPr>
          <p:nvPr>
            <p:ph type="title" idx="4294967295"/>
          </p:nvPr>
        </p:nvSpPr>
        <p:spPr>
          <a:xfrm>
            <a:off x="0" y="0"/>
            <a:ext cx="413084" cy="154004"/>
          </a:xfrm>
          <a:prstGeom prst="rect">
            <a:avLst/>
          </a:prstGeom>
        </p:spPr>
        <p:txBody>
          <a:bodyPr anchor="b"/>
          <a:lstStyle/>
          <a:p>
            <a:r>
              <a:rPr lang="en-US" sz="400" dirty="0">
                <a:solidFill>
                  <a:schemeClr val="bg1"/>
                </a:solidFill>
              </a:rPr>
              <a:t>Thank you</a:t>
            </a:r>
          </a:p>
        </p:txBody>
      </p:sp>
      <p:sp>
        <p:nvSpPr>
          <p:cNvPr id="3" name="Subtitle 2">
            <a:extLst>
              <a:ext uri="{FF2B5EF4-FFF2-40B4-BE49-F238E27FC236}">
                <a16:creationId xmlns:a16="http://schemas.microsoft.com/office/drawing/2014/main" id="{E324FDE2-E8EE-48F8-90D1-5AF3E534F20D}"/>
              </a:ext>
            </a:extLst>
          </p:cNvPr>
          <p:cNvSpPr>
            <a:spLocks noGrp="1"/>
          </p:cNvSpPr>
          <p:nvPr>
            <p:ph type="subTitle" idx="1"/>
          </p:nvPr>
        </p:nvSpPr>
        <p:spPr>
          <a:xfrm>
            <a:off x="7171251" y="2457051"/>
            <a:ext cx="4212610" cy="2702178"/>
          </a:xfrm>
        </p:spPr>
        <p:txBody>
          <a:bodyPr/>
          <a:lstStyle/>
          <a:p>
            <a:pPr>
              <a:lnSpc>
                <a:spcPct val="100000"/>
              </a:lnSpc>
              <a:spcBef>
                <a:spcPts val="600"/>
              </a:spcBef>
            </a:pPr>
            <a:r>
              <a:rPr lang="en-US" sz="2400" dirty="0">
                <a:latin typeface="Arial" panose="020B0604020202020204" pitchFamily="34" charset="0"/>
                <a:cs typeface="Arial" panose="020B0604020202020204" pitchFamily="34" charset="0"/>
              </a:rPr>
              <a:t>For examples of a full round of play, download the Cyber Threat Defender rulebook or watch our video tutorials at </a:t>
            </a:r>
            <a:r>
              <a:rPr lang="en-US" sz="2400" b="1" dirty="0">
                <a:solidFill>
                  <a:srgbClr val="124385"/>
                </a:solidFill>
                <a:latin typeface="Arial" panose="020B0604020202020204" pitchFamily="34" charset="0"/>
                <a:cs typeface="Arial" panose="020B0604020202020204" pitchFamily="34" charset="0"/>
              </a:rPr>
              <a:t>CyberThreatDefender.com</a:t>
            </a:r>
            <a:r>
              <a:rPr lang="en-US" b="1" dirty="0">
                <a:latin typeface="Arial" panose="020B060402020202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190291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218EC85-37E8-4C1A-B8A1-AE5C357957EF}"/>
              </a:ext>
            </a:extLst>
          </p:cNvPr>
          <p:cNvSpPr txBox="1">
            <a:spLocks noGrp="1"/>
          </p:cNvSpPr>
          <p:nvPr>
            <p:ph type="title" idx="4294967295"/>
          </p:nvPr>
        </p:nvSpPr>
        <p:spPr>
          <a:xfrm>
            <a:off x="838200" y="437322"/>
            <a:ext cx="8129631"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mn-lt"/>
                <a:ea typeface="+mn-ea"/>
                <a:cs typeface="+mn-cs"/>
              </a:rPr>
              <a:t>Cyber Threat Defender Objective?</a:t>
            </a:r>
          </a:p>
        </p:txBody>
      </p:sp>
      <p:sp>
        <p:nvSpPr>
          <p:cNvPr id="3" name="Content Placeholder 2">
            <a:extLst>
              <a:ext uri="{FF2B5EF4-FFF2-40B4-BE49-F238E27FC236}">
                <a16:creationId xmlns:a16="http://schemas.microsoft.com/office/drawing/2014/main" id="{7A4CAD34-953E-4F18-A5DB-19D18CE6678B}"/>
              </a:ext>
            </a:extLst>
          </p:cNvPr>
          <p:cNvSpPr>
            <a:spLocks noGrp="1"/>
          </p:cNvSpPr>
          <p:nvPr>
            <p:ph idx="1"/>
          </p:nvPr>
        </p:nvSpPr>
        <p:spPr>
          <a:xfrm>
            <a:off x="838200" y="1509207"/>
            <a:ext cx="10515600" cy="1384995"/>
          </a:xfrm>
        </p:spPr>
        <p:txBody>
          <a:bodyPr/>
          <a:lstStyle/>
          <a:p>
            <a:pPr marL="0" indent="0">
              <a:buNone/>
            </a:pPr>
            <a:r>
              <a:rPr lang="en-US" sz="2800" dirty="0">
                <a:latin typeface="Arial" panose="020B0604020202020204" pitchFamily="34" charset="0"/>
                <a:cs typeface="Arial" panose="020B0604020202020204" pitchFamily="34" charset="0"/>
              </a:rPr>
              <a:t>Players create a network of </a:t>
            </a:r>
            <a:r>
              <a:rPr lang="en-US" sz="2800" dirty="0">
                <a:solidFill>
                  <a:srgbClr val="00B0F0"/>
                </a:solidFill>
                <a:latin typeface="Arial" panose="020B0604020202020204" pitchFamily="34" charset="0"/>
                <a:cs typeface="Arial" panose="020B0604020202020204" pitchFamily="34" charset="0"/>
              </a:rPr>
              <a:t>Assets</a:t>
            </a:r>
            <a:r>
              <a:rPr lang="en-US" sz="2800" dirty="0">
                <a:solidFill>
                  <a:schemeClr val="bg1"/>
                </a:solidFill>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and build </a:t>
            </a:r>
            <a:r>
              <a:rPr lang="en-US" sz="2800" dirty="0">
                <a:solidFill>
                  <a:schemeClr val="accent6">
                    <a:lumMod val="75000"/>
                  </a:schemeClr>
                </a:solidFill>
                <a:latin typeface="Arial" panose="020B0604020202020204" pitchFamily="34" charset="0"/>
                <a:cs typeface="Arial" panose="020B0604020202020204" pitchFamily="34" charset="0"/>
              </a:rPr>
              <a:t>Defenses</a:t>
            </a:r>
            <a:r>
              <a:rPr lang="en-US" sz="2800" dirty="0">
                <a:solidFill>
                  <a:schemeClr val="bg1"/>
                </a:solidFill>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to prevent </a:t>
            </a:r>
            <a:r>
              <a:rPr lang="en-US" sz="2800" dirty="0">
                <a:solidFill>
                  <a:srgbClr val="FF0000"/>
                </a:solidFill>
                <a:latin typeface="Arial" panose="020B0604020202020204" pitchFamily="34" charset="0"/>
                <a:cs typeface="Arial" panose="020B0604020202020204" pitchFamily="34" charset="0"/>
              </a:rPr>
              <a:t>Attacks</a:t>
            </a:r>
            <a:r>
              <a:rPr lang="en-US" sz="2800" dirty="0">
                <a:latin typeface="Arial" panose="020B0604020202020204" pitchFamily="34" charset="0"/>
                <a:cs typeface="Arial" panose="020B0604020202020204" pitchFamily="34" charset="0"/>
              </a:rPr>
              <a:t> and from opponents and </a:t>
            </a:r>
            <a:r>
              <a:rPr lang="en-US" sz="2800" dirty="0">
                <a:solidFill>
                  <a:schemeClr val="accent4">
                    <a:lumMod val="75000"/>
                  </a:schemeClr>
                </a:solidFill>
                <a:latin typeface="Arial" panose="020B0604020202020204" pitchFamily="34" charset="0"/>
                <a:cs typeface="Arial" panose="020B0604020202020204" pitchFamily="34" charset="0"/>
              </a:rPr>
              <a:t>Events</a:t>
            </a:r>
            <a:r>
              <a:rPr lang="en-US" sz="2800" dirty="0">
                <a:solidFill>
                  <a:schemeClr val="accent4">
                    <a:lumMod val="60000"/>
                    <a:lumOff val="40000"/>
                  </a:schemeClr>
                </a:solidFill>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are various things that can happen.</a:t>
            </a:r>
          </a:p>
        </p:txBody>
      </p:sp>
      <p:sp>
        <p:nvSpPr>
          <p:cNvPr id="10" name="Content Placeholder 2">
            <a:extLst>
              <a:ext uri="{FF2B5EF4-FFF2-40B4-BE49-F238E27FC236}">
                <a16:creationId xmlns:a16="http://schemas.microsoft.com/office/drawing/2014/main" id="{F823328F-3174-48BB-98F5-0DC7707EEE04}"/>
              </a:ext>
            </a:extLst>
          </p:cNvPr>
          <p:cNvSpPr txBox="1">
            <a:spLocks/>
          </p:cNvSpPr>
          <p:nvPr/>
        </p:nvSpPr>
        <p:spPr>
          <a:xfrm>
            <a:off x="1872498" y="3473902"/>
            <a:ext cx="8177454" cy="1350629"/>
          </a:xfrm>
          <a:prstGeom prst="rect">
            <a:avLst/>
          </a:prstGeom>
        </p:spPr>
        <p:txBody>
          <a:bodyPr vert="horz" lIns="91440" tIns="45720" rIns="91440" bIns="45720" numCol="4"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rgbClr val="00B0F0"/>
                </a:solidFill>
                <a:latin typeface="Arial" panose="020B0604020202020204" pitchFamily="34" charset="0"/>
                <a:cs typeface="Arial" panose="020B0604020202020204" pitchFamily="34" charset="0"/>
              </a:rPr>
              <a:t>Asset</a:t>
            </a:r>
          </a:p>
          <a:p>
            <a:pPr marL="0" indent="0" algn="ctr">
              <a:buNone/>
            </a:pPr>
            <a:endParaRPr lang="en-US" sz="1800" b="1" dirty="0">
              <a:solidFill>
                <a:schemeClr val="bg1"/>
              </a:solidFill>
              <a:latin typeface="Arial" panose="020B0604020202020204" pitchFamily="34" charset="0"/>
              <a:cs typeface="Arial" panose="020B0604020202020204" pitchFamily="34" charset="0"/>
            </a:endParaRPr>
          </a:p>
          <a:p>
            <a:pPr marL="0" indent="0" algn="ctr">
              <a:buNone/>
            </a:pPr>
            <a:endParaRPr lang="en-US" sz="1800" b="1" dirty="0">
              <a:solidFill>
                <a:schemeClr val="bg1"/>
              </a:solidFill>
              <a:latin typeface="Arial" panose="020B0604020202020204" pitchFamily="34" charset="0"/>
              <a:cs typeface="Arial" panose="020B0604020202020204" pitchFamily="34" charset="0"/>
            </a:endParaRPr>
          </a:p>
          <a:p>
            <a:pPr marL="0" indent="0" algn="ctr">
              <a:buNone/>
            </a:pPr>
            <a:r>
              <a:rPr lang="en-US" sz="1800" b="1" dirty="0">
                <a:solidFill>
                  <a:schemeClr val="accent6">
                    <a:lumMod val="75000"/>
                  </a:schemeClr>
                </a:solidFill>
                <a:latin typeface="Arial" panose="020B0604020202020204" pitchFamily="34" charset="0"/>
                <a:cs typeface="Arial" panose="020B0604020202020204" pitchFamily="34" charset="0"/>
              </a:rPr>
              <a:t>Defense</a:t>
            </a:r>
          </a:p>
          <a:p>
            <a:pPr marL="0" indent="0" algn="ctr">
              <a:buNone/>
            </a:pPr>
            <a:endParaRPr lang="en-US" sz="1800" b="1" dirty="0">
              <a:solidFill>
                <a:schemeClr val="bg1"/>
              </a:solidFill>
              <a:latin typeface="Arial" panose="020B0604020202020204" pitchFamily="34" charset="0"/>
              <a:cs typeface="Arial" panose="020B0604020202020204" pitchFamily="34" charset="0"/>
            </a:endParaRPr>
          </a:p>
          <a:p>
            <a:pPr marL="0" indent="0" algn="ctr">
              <a:buNone/>
            </a:pPr>
            <a:endParaRPr lang="en-US" sz="1800" b="1" dirty="0">
              <a:solidFill>
                <a:schemeClr val="bg1"/>
              </a:solidFill>
              <a:latin typeface="Arial" panose="020B0604020202020204" pitchFamily="34" charset="0"/>
              <a:cs typeface="Arial" panose="020B0604020202020204" pitchFamily="34" charset="0"/>
            </a:endParaRPr>
          </a:p>
          <a:p>
            <a:pPr marL="0" indent="0" algn="ctr">
              <a:buNone/>
            </a:pPr>
            <a:r>
              <a:rPr lang="en-US" sz="1800" b="1" dirty="0">
                <a:solidFill>
                  <a:schemeClr val="accent4">
                    <a:lumMod val="75000"/>
                  </a:schemeClr>
                </a:solidFill>
                <a:latin typeface="Arial" panose="020B0604020202020204" pitchFamily="34" charset="0"/>
                <a:cs typeface="Arial" panose="020B0604020202020204" pitchFamily="34" charset="0"/>
              </a:rPr>
              <a:t>Event</a:t>
            </a:r>
          </a:p>
          <a:p>
            <a:pPr marL="0" indent="0" algn="ctr">
              <a:buNone/>
            </a:pPr>
            <a:endParaRPr lang="en-US" sz="1800" b="1" dirty="0">
              <a:solidFill>
                <a:schemeClr val="bg1"/>
              </a:solidFill>
              <a:latin typeface="Arial" panose="020B0604020202020204" pitchFamily="34" charset="0"/>
              <a:cs typeface="Arial" panose="020B0604020202020204" pitchFamily="34" charset="0"/>
            </a:endParaRPr>
          </a:p>
          <a:p>
            <a:pPr marL="0" indent="0" algn="ctr">
              <a:buNone/>
            </a:pPr>
            <a:endParaRPr lang="en-US" sz="1800" b="1" dirty="0">
              <a:solidFill>
                <a:schemeClr val="bg1"/>
              </a:solidFill>
              <a:latin typeface="Arial" panose="020B0604020202020204" pitchFamily="34" charset="0"/>
              <a:cs typeface="Arial" panose="020B0604020202020204" pitchFamily="34" charset="0"/>
            </a:endParaRPr>
          </a:p>
          <a:p>
            <a:pPr marL="0" indent="0" algn="ctr">
              <a:buNone/>
            </a:pPr>
            <a:r>
              <a:rPr lang="en-US" sz="1800" b="1" dirty="0">
                <a:solidFill>
                  <a:schemeClr val="bg1"/>
                </a:solidFill>
                <a:latin typeface="Arial" panose="020B0604020202020204" pitchFamily="34" charset="0"/>
                <a:cs typeface="Arial" panose="020B0604020202020204" pitchFamily="34" charset="0"/>
              </a:rPr>
              <a:t> </a:t>
            </a:r>
            <a:r>
              <a:rPr lang="en-US" sz="1800" b="1" dirty="0">
                <a:solidFill>
                  <a:srgbClr val="FF0000"/>
                </a:solidFill>
                <a:latin typeface="Arial" panose="020B0604020202020204" pitchFamily="34" charset="0"/>
                <a:cs typeface="Arial" panose="020B0604020202020204" pitchFamily="34" charset="0"/>
              </a:rPr>
              <a:t>Attack</a:t>
            </a:r>
          </a:p>
        </p:txBody>
      </p:sp>
      <p:pic>
        <p:nvPicPr>
          <p:cNvPr id="11" name="Picture 10" descr="The Laptop Computer asset card.">
            <a:extLst>
              <a:ext uri="{FF2B5EF4-FFF2-40B4-BE49-F238E27FC236}">
                <a16:creationId xmlns:a16="http://schemas.microsoft.com/office/drawing/2014/main" id="{E3EB8749-6B86-4CEF-B440-E14989819C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4263" y="3781151"/>
            <a:ext cx="2043527" cy="2789340"/>
          </a:xfrm>
          <a:prstGeom prst="rect">
            <a:avLst/>
          </a:prstGeom>
        </p:spPr>
      </p:pic>
      <p:pic>
        <p:nvPicPr>
          <p:cNvPr id="12" name="Picture 11" descr="The Encryption defense card.">
            <a:extLst>
              <a:ext uri="{FF2B5EF4-FFF2-40B4-BE49-F238E27FC236}">
                <a16:creationId xmlns:a16="http://schemas.microsoft.com/office/drawing/2014/main" id="{06539E83-F168-4AE6-8DD5-277992059704}"/>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8317" y="3781151"/>
            <a:ext cx="2043527" cy="2789340"/>
          </a:xfrm>
          <a:prstGeom prst="rect">
            <a:avLst/>
          </a:prstGeom>
        </p:spPr>
      </p:pic>
      <p:pic>
        <p:nvPicPr>
          <p:cNvPr id="13" name="Picture 12" descr="The Hardware Failure event card.">
            <a:extLst>
              <a:ext uri="{FF2B5EF4-FFF2-40B4-BE49-F238E27FC236}">
                <a16:creationId xmlns:a16="http://schemas.microsoft.com/office/drawing/2014/main" id="{31A1B03B-0951-476F-89AD-47AFC92AC1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2371" y="3781151"/>
            <a:ext cx="2043527" cy="2789340"/>
          </a:xfrm>
          <a:prstGeom prst="rect">
            <a:avLst/>
          </a:prstGeom>
        </p:spPr>
      </p:pic>
      <p:pic>
        <p:nvPicPr>
          <p:cNvPr id="14" name="Picture 13" descr="The Trojan Horse attack card.">
            <a:extLst>
              <a:ext uri="{FF2B5EF4-FFF2-40B4-BE49-F238E27FC236}">
                <a16:creationId xmlns:a16="http://schemas.microsoft.com/office/drawing/2014/main" id="{32DFECE3-2F8E-45AF-AA12-823159127A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6425" y="3781151"/>
            <a:ext cx="2043527" cy="2789340"/>
          </a:xfrm>
          <a:prstGeom prst="rect">
            <a:avLst/>
          </a:prstGeom>
        </p:spPr>
      </p:pic>
    </p:spTree>
    <p:extLst>
      <p:ext uri="{BB962C8B-B14F-4D97-AF65-F5344CB8AC3E}">
        <p14:creationId xmlns:p14="http://schemas.microsoft.com/office/powerpoint/2010/main" val="39116321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218EC85-37E8-4C1A-B8A1-AE5C357957EF}"/>
              </a:ext>
            </a:extLst>
          </p:cNvPr>
          <p:cNvSpPr txBox="1">
            <a:spLocks noGrp="1"/>
          </p:cNvSpPr>
          <p:nvPr>
            <p:ph type="title" idx="4294967295"/>
          </p:nvPr>
        </p:nvSpPr>
        <p:spPr>
          <a:xfrm>
            <a:off x="838200" y="437322"/>
            <a:ext cx="6325925"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mn-lt"/>
                <a:ea typeface="+mn-ea"/>
                <a:cs typeface="+mn-cs"/>
              </a:rPr>
              <a:t>Card Types</a:t>
            </a:r>
          </a:p>
        </p:txBody>
      </p:sp>
      <p:sp>
        <p:nvSpPr>
          <p:cNvPr id="10" name="Content Placeholder 2">
            <a:extLst>
              <a:ext uri="{FF2B5EF4-FFF2-40B4-BE49-F238E27FC236}">
                <a16:creationId xmlns:a16="http://schemas.microsoft.com/office/drawing/2014/main" id="{9E34EC28-6FD4-4387-95D0-4ACC21C110B6}"/>
              </a:ext>
            </a:extLst>
          </p:cNvPr>
          <p:cNvSpPr>
            <a:spLocks noGrp="1"/>
          </p:cNvSpPr>
          <p:nvPr>
            <p:ph idx="1"/>
          </p:nvPr>
        </p:nvSpPr>
        <p:spPr>
          <a:xfrm>
            <a:off x="838200" y="1509713"/>
            <a:ext cx="10515600" cy="2131109"/>
          </a:xfrm>
        </p:spPr>
        <p:txBody>
          <a:bodyPr>
            <a:normAutofit/>
          </a:bodyPr>
          <a:lstStyle/>
          <a:p>
            <a:pPr marL="0" indent="0">
              <a:buNone/>
            </a:pPr>
            <a:r>
              <a:rPr lang="en-US" dirty="0">
                <a:latin typeface="Arial" panose="020B0604020202020204" pitchFamily="34" charset="0"/>
                <a:cs typeface="Arial" panose="020B0604020202020204" pitchFamily="34" charset="0"/>
              </a:rPr>
              <a:t>The four basic types of cards:</a:t>
            </a:r>
          </a:p>
          <a:p>
            <a:pPr lvl="1">
              <a:lnSpc>
                <a:spcPct val="100000"/>
              </a:lnSpc>
              <a:spcBef>
                <a:spcPts val="0"/>
              </a:spcBef>
            </a:pPr>
            <a:r>
              <a:rPr lang="en-US" dirty="0">
                <a:solidFill>
                  <a:srgbClr val="00B0F0"/>
                </a:solidFill>
                <a:latin typeface="Arial" panose="020B0604020202020204" pitchFamily="34" charset="0"/>
                <a:cs typeface="Arial" panose="020B0604020202020204" pitchFamily="34" charset="0"/>
              </a:rPr>
              <a:t>Assets:</a:t>
            </a:r>
            <a:r>
              <a:rPr lang="en-US" dirty="0">
                <a:solidFill>
                  <a:schemeClr val="bg1"/>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		The foundation of your computer network</a:t>
            </a:r>
          </a:p>
          <a:p>
            <a:pPr lvl="1">
              <a:lnSpc>
                <a:spcPct val="100000"/>
              </a:lnSpc>
              <a:spcBef>
                <a:spcPts val="0"/>
              </a:spcBef>
            </a:pPr>
            <a:r>
              <a:rPr lang="en-US" dirty="0">
                <a:solidFill>
                  <a:schemeClr val="accent6">
                    <a:lumMod val="75000"/>
                  </a:schemeClr>
                </a:solidFill>
                <a:latin typeface="Arial" panose="020B0604020202020204" pitchFamily="34" charset="0"/>
                <a:cs typeface="Arial" panose="020B0604020202020204" pitchFamily="34" charset="0"/>
              </a:rPr>
              <a:t>Defenses:</a:t>
            </a:r>
            <a:r>
              <a:rPr lang="en-US" dirty="0">
                <a:solidFill>
                  <a:srgbClr val="92D050"/>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	How you protect your network from attacks &amp; disaster</a:t>
            </a:r>
          </a:p>
          <a:p>
            <a:pPr lvl="1">
              <a:lnSpc>
                <a:spcPct val="100000"/>
              </a:lnSpc>
              <a:spcBef>
                <a:spcPts val="0"/>
              </a:spcBef>
            </a:pPr>
            <a:r>
              <a:rPr lang="en-US" dirty="0">
                <a:solidFill>
                  <a:schemeClr val="accent4">
                    <a:lumMod val="75000"/>
                  </a:schemeClr>
                </a:solidFill>
                <a:latin typeface="Arial" panose="020B0604020202020204" pitchFamily="34" charset="0"/>
                <a:cs typeface="Arial" panose="020B0604020202020204" pitchFamily="34" charset="0"/>
              </a:rPr>
              <a:t>Events:</a:t>
            </a:r>
            <a:r>
              <a:rPr lang="en-US" dirty="0">
                <a:solidFill>
                  <a:schemeClr val="bg1"/>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	Random happenings, for better or worse</a:t>
            </a:r>
          </a:p>
          <a:p>
            <a:pPr lvl="1">
              <a:lnSpc>
                <a:spcPct val="100000"/>
              </a:lnSpc>
              <a:spcBef>
                <a:spcPts val="0"/>
              </a:spcBef>
            </a:pPr>
            <a:r>
              <a:rPr lang="en-US" dirty="0">
                <a:solidFill>
                  <a:srgbClr val="FF0000"/>
                </a:solidFill>
                <a:latin typeface="Arial" panose="020B0604020202020204" pitchFamily="34" charset="0"/>
                <a:cs typeface="Arial" panose="020B0604020202020204" pitchFamily="34" charset="0"/>
              </a:rPr>
              <a:t>Attacks: </a:t>
            </a:r>
            <a:r>
              <a:rPr lang="en-US" dirty="0">
                <a:latin typeface="Arial" panose="020B0604020202020204" pitchFamily="34" charset="0"/>
                <a:cs typeface="Arial" panose="020B0604020202020204" pitchFamily="34" charset="0"/>
              </a:rPr>
              <a:t>	Malicious attempts against your network</a:t>
            </a:r>
          </a:p>
        </p:txBody>
      </p:sp>
      <p:sp>
        <p:nvSpPr>
          <p:cNvPr id="11" name="Content Placeholder 2">
            <a:extLst>
              <a:ext uri="{FF2B5EF4-FFF2-40B4-BE49-F238E27FC236}">
                <a16:creationId xmlns:a16="http://schemas.microsoft.com/office/drawing/2014/main" id="{4F41BDBE-C090-4BD9-BD03-90F6AAD0CD21}"/>
              </a:ext>
            </a:extLst>
          </p:cNvPr>
          <p:cNvSpPr txBox="1">
            <a:spLocks/>
          </p:cNvSpPr>
          <p:nvPr/>
        </p:nvSpPr>
        <p:spPr>
          <a:xfrm>
            <a:off x="1872498" y="3473902"/>
            <a:ext cx="8177454" cy="1350629"/>
          </a:xfrm>
          <a:prstGeom prst="rect">
            <a:avLst/>
          </a:prstGeom>
        </p:spPr>
        <p:txBody>
          <a:bodyPr vert="horz" lIns="91440" tIns="45720" rIns="91440" bIns="45720" numCol="4"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rgbClr val="00B0F0"/>
                </a:solidFill>
                <a:latin typeface="Arial" panose="020B0604020202020204" pitchFamily="34" charset="0"/>
                <a:cs typeface="Arial" panose="020B0604020202020204" pitchFamily="34" charset="0"/>
              </a:rPr>
              <a:t>Asset</a:t>
            </a:r>
          </a:p>
          <a:p>
            <a:pPr marL="0" indent="0" algn="ctr">
              <a:buNone/>
            </a:pPr>
            <a:endParaRPr lang="en-US" sz="1800" b="1" dirty="0">
              <a:solidFill>
                <a:schemeClr val="bg1"/>
              </a:solidFill>
              <a:latin typeface="Arial" panose="020B0604020202020204" pitchFamily="34" charset="0"/>
              <a:cs typeface="Arial" panose="020B0604020202020204" pitchFamily="34" charset="0"/>
            </a:endParaRPr>
          </a:p>
          <a:p>
            <a:pPr marL="0" indent="0" algn="ctr">
              <a:buNone/>
            </a:pPr>
            <a:endParaRPr lang="en-US" sz="1800" b="1" dirty="0">
              <a:solidFill>
                <a:schemeClr val="bg1"/>
              </a:solidFill>
              <a:latin typeface="Arial" panose="020B0604020202020204" pitchFamily="34" charset="0"/>
              <a:cs typeface="Arial" panose="020B0604020202020204" pitchFamily="34" charset="0"/>
            </a:endParaRPr>
          </a:p>
          <a:p>
            <a:pPr marL="0" indent="0" algn="ctr">
              <a:buNone/>
            </a:pPr>
            <a:r>
              <a:rPr lang="en-US" sz="1800" b="1" dirty="0">
                <a:solidFill>
                  <a:schemeClr val="accent6">
                    <a:lumMod val="75000"/>
                  </a:schemeClr>
                </a:solidFill>
                <a:latin typeface="Arial" panose="020B0604020202020204" pitchFamily="34" charset="0"/>
                <a:cs typeface="Arial" panose="020B0604020202020204" pitchFamily="34" charset="0"/>
              </a:rPr>
              <a:t>Defense</a:t>
            </a:r>
          </a:p>
          <a:p>
            <a:pPr marL="0" indent="0" algn="ctr">
              <a:buNone/>
            </a:pPr>
            <a:endParaRPr lang="en-US" sz="1800" b="1" dirty="0">
              <a:solidFill>
                <a:schemeClr val="bg1"/>
              </a:solidFill>
              <a:latin typeface="Arial" panose="020B0604020202020204" pitchFamily="34" charset="0"/>
              <a:cs typeface="Arial" panose="020B0604020202020204" pitchFamily="34" charset="0"/>
            </a:endParaRPr>
          </a:p>
          <a:p>
            <a:pPr marL="0" indent="0" algn="ctr">
              <a:buNone/>
            </a:pPr>
            <a:endParaRPr lang="en-US" sz="1800" b="1" dirty="0">
              <a:solidFill>
                <a:schemeClr val="bg1"/>
              </a:solidFill>
              <a:latin typeface="Arial" panose="020B0604020202020204" pitchFamily="34" charset="0"/>
              <a:cs typeface="Arial" panose="020B0604020202020204" pitchFamily="34" charset="0"/>
            </a:endParaRPr>
          </a:p>
          <a:p>
            <a:pPr marL="0" indent="0" algn="ctr">
              <a:buNone/>
            </a:pPr>
            <a:r>
              <a:rPr lang="en-US" sz="1800" b="1" dirty="0">
                <a:solidFill>
                  <a:schemeClr val="accent4">
                    <a:lumMod val="75000"/>
                  </a:schemeClr>
                </a:solidFill>
                <a:latin typeface="Arial" panose="020B0604020202020204" pitchFamily="34" charset="0"/>
                <a:cs typeface="Arial" panose="020B0604020202020204" pitchFamily="34" charset="0"/>
              </a:rPr>
              <a:t>Event</a:t>
            </a:r>
          </a:p>
          <a:p>
            <a:pPr marL="0" indent="0" algn="ctr">
              <a:buNone/>
            </a:pPr>
            <a:endParaRPr lang="en-US" sz="1800" b="1" dirty="0">
              <a:solidFill>
                <a:schemeClr val="bg1"/>
              </a:solidFill>
              <a:latin typeface="Arial" panose="020B0604020202020204" pitchFamily="34" charset="0"/>
              <a:cs typeface="Arial" panose="020B0604020202020204" pitchFamily="34" charset="0"/>
            </a:endParaRPr>
          </a:p>
          <a:p>
            <a:pPr marL="0" indent="0" algn="ctr">
              <a:buNone/>
            </a:pPr>
            <a:endParaRPr lang="en-US" sz="1800" b="1" dirty="0">
              <a:solidFill>
                <a:schemeClr val="bg1"/>
              </a:solidFill>
              <a:latin typeface="Arial" panose="020B0604020202020204" pitchFamily="34" charset="0"/>
              <a:cs typeface="Arial" panose="020B0604020202020204" pitchFamily="34" charset="0"/>
            </a:endParaRPr>
          </a:p>
          <a:p>
            <a:pPr marL="0" indent="0" algn="ctr">
              <a:buNone/>
            </a:pPr>
            <a:r>
              <a:rPr lang="en-US" sz="1800" b="1" dirty="0">
                <a:solidFill>
                  <a:schemeClr val="bg1"/>
                </a:solidFill>
                <a:latin typeface="Arial" panose="020B0604020202020204" pitchFamily="34" charset="0"/>
                <a:cs typeface="Arial" panose="020B0604020202020204" pitchFamily="34" charset="0"/>
              </a:rPr>
              <a:t> </a:t>
            </a:r>
            <a:r>
              <a:rPr lang="en-US" sz="1800" b="1" dirty="0">
                <a:solidFill>
                  <a:srgbClr val="FF0000"/>
                </a:solidFill>
                <a:latin typeface="Arial" panose="020B0604020202020204" pitchFamily="34" charset="0"/>
                <a:cs typeface="Arial" panose="020B0604020202020204" pitchFamily="34" charset="0"/>
              </a:rPr>
              <a:t>Attack</a:t>
            </a:r>
          </a:p>
        </p:txBody>
      </p:sp>
      <p:pic>
        <p:nvPicPr>
          <p:cNvPr id="12" name="Picture 11" descr="Laptop Computer asset card">
            <a:extLst>
              <a:ext uri="{FF2B5EF4-FFF2-40B4-BE49-F238E27FC236}">
                <a16:creationId xmlns:a16="http://schemas.microsoft.com/office/drawing/2014/main" id="{A709E10A-56F5-4327-8D68-AD4115F821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4263" y="3781151"/>
            <a:ext cx="2043527" cy="2789340"/>
          </a:xfrm>
          <a:prstGeom prst="rect">
            <a:avLst/>
          </a:prstGeom>
        </p:spPr>
      </p:pic>
      <p:pic>
        <p:nvPicPr>
          <p:cNvPr id="13" name="Picture 12" descr="The Encryption card represents green defense cards.">
            <a:extLst>
              <a:ext uri="{FF2B5EF4-FFF2-40B4-BE49-F238E27FC236}">
                <a16:creationId xmlns:a16="http://schemas.microsoft.com/office/drawing/2014/main" id="{D240E500-C349-4EA3-BB63-2486F7F4C3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8317" y="3781151"/>
            <a:ext cx="2043527" cy="2789340"/>
          </a:xfrm>
          <a:prstGeom prst="rect">
            <a:avLst/>
          </a:prstGeom>
        </p:spPr>
      </p:pic>
      <p:pic>
        <p:nvPicPr>
          <p:cNvPr id="14" name="Picture 13" descr="The Hardware Failure card represents event cards.">
            <a:extLst>
              <a:ext uri="{FF2B5EF4-FFF2-40B4-BE49-F238E27FC236}">
                <a16:creationId xmlns:a16="http://schemas.microsoft.com/office/drawing/2014/main" id="{8C931DA5-DE79-4C93-9C78-94B39566C5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2371" y="3781151"/>
            <a:ext cx="2043527" cy="2789340"/>
          </a:xfrm>
          <a:prstGeom prst="rect">
            <a:avLst/>
          </a:prstGeom>
        </p:spPr>
      </p:pic>
      <p:pic>
        <p:nvPicPr>
          <p:cNvPr id="15" name="Picture 14" descr="The Trojan Horse card represents red attack cards.">
            <a:extLst>
              <a:ext uri="{FF2B5EF4-FFF2-40B4-BE49-F238E27FC236}">
                <a16:creationId xmlns:a16="http://schemas.microsoft.com/office/drawing/2014/main" id="{50398B6E-6D9A-4CD4-A9AE-7BF80DC645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6425" y="3781151"/>
            <a:ext cx="2043527" cy="2789340"/>
          </a:xfrm>
          <a:prstGeom prst="rect">
            <a:avLst/>
          </a:prstGeom>
        </p:spPr>
      </p:pic>
    </p:spTree>
    <p:extLst>
      <p:ext uri="{BB962C8B-B14F-4D97-AF65-F5344CB8AC3E}">
        <p14:creationId xmlns:p14="http://schemas.microsoft.com/office/powerpoint/2010/main" val="41392554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56AACCC-D0DC-42A9-97BE-3C640B01DD34}"/>
              </a:ext>
            </a:extLst>
          </p:cNvPr>
          <p:cNvSpPr txBox="1">
            <a:spLocks noGrp="1"/>
          </p:cNvSpPr>
          <p:nvPr>
            <p:ph type="title" idx="4294967295"/>
          </p:nvPr>
        </p:nvSpPr>
        <p:spPr>
          <a:xfrm>
            <a:off x="838200" y="446947"/>
            <a:ext cx="6325925"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mn-lt"/>
                <a:ea typeface="+mn-ea"/>
                <a:cs typeface="+mn-cs"/>
              </a:rPr>
              <a:t>Anatomy of a Card</a:t>
            </a:r>
          </a:p>
        </p:txBody>
      </p:sp>
      <p:pic>
        <p:nvPicPr>
          <p:cNvPr id="9" name="Picture 8" descr="A close-up of the Budget Increased card to understand the anatomy of any card with Cyber Threat Defender. The card name is identified at the top left, and the point value is located at the top right. Below is the card type, followed by two paragraphs for the card description and card effect details.">
            <a:extLst>
              <a:ext uri="{FF2B5EF4-FFF2-40B4-BE49-F238E27FC236}">
                <a16:creationId xmlns:a16="http://schemas.microsoft.com/office/drawing/2014/main" id="{7D17278F-3576-4DB1-8E3E-2CBC51704D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9609" y="1578838"/>
            <a:ext cx="3948790" cy="5389955"/>
          </a:xfrm>
          <a:prstGeom prst="rect">
            <a:avLst/>
          </a:prstGeom>
        </p:spPr>
      </p:pic>
      <p:sp>
        <p:nvSpPr>
          <p:cNvPr id="20" name="TextBox 19">
            <a:extLst>
              <a:ext uri="{FF2B5EF4-FFF2-40B4-BE49-F238E27FC236}">
                <a16:creationId xmlns:a16="http://schemas.microsoft.com/office/drawing/2014/main" id="{B97D9218-7F62-4FAA-9B14-BD2D40255DB8}"/>
              </a:ext>
            </a:extLst>
          </p:cNvPr>
          <p:cNvSpPr txBox="1"/>
          <p:nvPr/>
        </p:nvSpPr>
        <p:spPr>
          <a:xfrm>
            <a:off x="1203665" y="1784323"/>
            <a:ext cx="2112580"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Card Name</a:t>
            </a:r>
          </a:p>
        </p:txBody>
      </p:sp>
      <p:sp>
        <p:nvSpPr>
          <p:cNvPr id="21" name="TextBox 20">
            <a:extLst>
              <a:ext uri="{FF2B5EF4-FFF2-40B4-BE49-F238E27FC236}">
                <a16:creationId xmlns:a16="http://schemas.microsoft.com/office/drawing/2014/main" id="{C516FED4-AB7E-47D8-B76C-C945CE935ABE}"/>
              </a:ext>
            </a:extLst>
          </p:cNvPr>
          <p:cNvSpPr txBox="1"/>
          <p:nvPr/>
        </p:nvSpPr>
        <p:spPr>
          <a:xfrm>
            <a:off x="7824123" y="2050349"/>
            <a:ext cx="2112580"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Point Value</a:t>
            </a:r>
          </a:p>
        </p:txBody>
      </p:sp>
      <p:sp>
        <p:nvSpPr>
          <p:cNvPr id="23" name="TextBox 22">
            <a:extLst>
              <a:ext uri="{FF2B5EF4-FFF2-40B4-BE49-F238E27FC236}">
                <a16:creationId xmlns:a16="http://schemas.microsoft.com/office/drawing/2014/main" id="{7794D896-82DD-4568-A6FE-4663A0288788}"/>
              </a:ext>
            </a:extLst>
          </p:cNvPr>
          <p:cNvSpPr txBox="1"/>
          <p:nvPr/>
        </p:nvSpPr>
        <p:spPr>
          <a:xfrm>
            <a:off x="1056811" y="3699041"/>
            <a:ext cx="2604160"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Card Type</a:t>
            </a:r>
          </a:p>
        </p:txBody>
      </p:sp>
      <p:sp>
        <p:nvSpPr>
          <p:cNvPr id="24" name="TextBox 23">
            <a:extLst>
              <a:ext uri="{FF2B5EF4-FFF2-40B4-BE49-F238E27FC236}">
                <a16:creationId xmlns:a16="http://schemas.microsoft.com/office/drawing/2014/main" id="{8BF96423-2452-458D-BDDC-514ECCAB8E1E}"/>
              </a:ext>
            </a:extLst>
          </p:cNvPr>
          <p:cNvSpPr txBox="1"/>
          <p:nvPr/>
        </p:nvSpPr>
        <p:spPr>
          <a:xfrm>
            <a:off x="7904328" y="4277138"/>
            <a:ext cx="2604160"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Card Description</a:t>
            </a:r>
          </a:p>
        </p:txBody>
      </p:sp>
      <p:sp>
        <p:nvSpPr>
          <p:cNvPr id="22" name="TextBox 21">
            <a:extLst>
              <a:ext uri="{FF2B5EF4-FFF2-40B4-BE49-F238E27FC236}">
                <a16:creationId xmlns:a16="http://schemas.microsoft.com/office/drawing/2014/main" id="{F73809B2-5802-41F2-9D2B-5D0E8BE15CB8}"/>
              </a:ext>
            </a:extLst>
          </p:cNvPr>
          <p:cNvSpPr txBox="1"/>
          <p:nvPr/>
        </p:nvSpPr>
        <p:spPr>
          <a:xfrm>
            <a:off x="656364" y="5188054"/>
            <a:ext cx="2604160"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Card Effect Details</a:t>
            </a:r>
          </a:p>
        </p:txBody>
      </p:sp>
      <p:sp>
        <p:nvSpPr>
          <p:cNvPr id="25" name="TextBox 24">
            <a:extLst>
              <a:ext uri="{FF2B5EF4-FFF2-40B4-BE49-F238E27FC236}">
                <a16:creationId xmlns:a16="http://schemas.microsoft.com/office/drawing/2014/main" id="{E1E1135C-EDAC-4081-80B2-0DFFB40D99CB}"/>
              </a:ext>
            </a:extLst>
          </p:cNvPr>
          <p:cNvSpPr txBox="1"/>
          <p:nvPr/>
        </p:nvSpPr>
        <p:spPr>
          <a:xfrm>
            <a:off x="8586523" y="5188054"/>
            <a:ext cx="3110254" cy="954107"/>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NOTE: </a:t>
            </a:r>
            <a:r>
              <a:rPr lang="en-US" sz="1400" dirty="0">
                <a:latin typeface="Arial" panose="020B0604020202020204" pitchFamily="34" charset="0"/>
                <a:cs typeface="Arial" panose="020B0604020202020204" pitchFamily="34" charset="0"/>
              </a:rPr>
              <a:t>Some cards affect scoring indirectly; always read the Card Effect Details for a full understanding of how a card affects scoring</a:t>
            </a:r>
          </a:p>
        </p:txBody>
      </p:sp>
      <p:cxnSp>
        <p:nvCxnSpPr>
          <p:cNvPr id="10" name="Straight Connector 9">
            <a:extLst>
              <a:ext uri="{FF2B5EF4-FFF2-40B4-BE49-F238E27FC236}">
                <a16:creationId xmlns:a16="http://schemas.microsoft.com/office/drawing/2014/main" id="{AFEAE830-D102-42B3-87CD-00E240100F20}"/>
              </a:ext>
              <a:ext uri="{C183D7F6-B498-43B3-948B-1728B52AA6E4}">
                <adec:decorative xmlns:adec="http://schemas.microsoft.com/office/drawing/2017/decorative" val="1"/>
              </a:ext>
            </a:extLst>
          </p:cNvPr>
          <p:cNvCxnSpPr>
            <a:cxnSpLocks/>
            <a:stCxn id="19" idx="3"/>
          </p:cNvCxnSpPr>
          <p:nvPr/>
        </p:nvCxnSpPr>
        <p:spPr>
          <a:xfrm flipV="1">
            <a:off x="7031137" y="2235015"/>
            <a:ext cx="1166058" cy="37200"/>
          </a:xfrm>
          <a:prstGeom prst="line">
            <a:avLst/>
          </a:prstGeom>
          <a:ln w="38100">
            <a:solidFill>
              <a:srgbClr val="FF0000"/>
            </a:solidFill>
          </a:ln>
        </p:spPr>
        <p:style>
          <a:lnRef idx="2">
            <a:schemeClr val="dk1"/>
          </a:lnRef>
          <a:fillRef idx="0">
            <a:schemeClr val="dk1"/>
          </a:fillRef>
          <a:effectRef idx="1">
            <a:schemeClr val="dk1"/>
          </a:effectRef>
          <a:fontRef idx="minor">
            <a:schemeClr val="tx1"/>
          </a:fontRef>
        </p:style>
      </p:cxnSp>
      <p:cxnSp>
        <p:nvCxnSpPr>
          <p:cNvPr id="11" name="Straight Connector 10">
            <a:extLst>
              <a:ext uri="{FF2B5EF4-FFF2-40B4-BE49-F238E27FC236}">
                <a16:creationId xmlns:a16="http://schemas.microsoft.com/office/drawing/2014/main" id="{1BCE563D-DBBB-47E0-9FFB-30CB08B27F74}"/>
              </a:ext>
              <a:ext uri="{C183D7F6-B498-43B3-948B-1728B52AA6E4}">
                <adec:decorative xmlns:adec="http://schemas.microsoft.com/office/drawing/2017/decorative" val="1"/>
              </a:ext>
            </a:extLst>
          </p:cNvPr>
          <p:cNvCxnSpPr>
            <a:endCxn id="15" idx="1"/>
          </p:cNvCxnSpPr>
          <p:nvPr/>
        </p:nvCxnSpPr>
        <p:spPr>
          <a:xfrm>
            <a:off x="2970815" y="2009777"/>
            <a:ext cx="1232806" cy="254565"/>
          </a:xfrm>
          <a:prstGeom prst="line">
            <a:avLst/>
          </a:prstGeom>
          <a:ln w="38100">
            <a:solidFill>
              <a:srgbClr val="FF0000"/>
            </a:solidFill>
          </a:ln>
        </p:spPr>
        <p:style>
          <a:lnRef idx="2">
            <a:schemeClr val="dk1"/>
          </a:lnRef>
          <a:fillRef idx="0">
            <a:schemeClr val="dk1"/>
          </a:fillRef>
          <a:effectRef idx="1">
            <a:schemeClr val="dk1"/>
          </a:effectRef>
          <a:fontRef idx="minor">
            <a:schemeClr val="tx1"/>
          </a:fontRef>
        </p:style>
      </p:cxnSp>
      <p:cxnSp>
        <p:nvCxnSpPr>
          <p:cNvPr id="12" name="Straight Connector 11">
            <a:extLst>
              <a:ext uri="{FF2B5EF4-FFF2-40B4-BE49-F238E27FC236}">
                <a16:creationId xmlns:a16="http://schemas.microsoft.com/office/drawing/2014/main" id="{F5C623C7-45E1-4F3C-ACDD-B2E1D7DA4C99}"/>
              </a:ext>
              <a:ext uri="{C183D7F6-B498-43B3-948B-1728B52AA6E4}">
                <adec:decorative xmlns:adec="http://schemas.microsoft.com/office/drawing/2017/decorative" val="1"/>
              </a:ext>
            </a:extLst>
          </p:cNvPr>
          <p:cNvCxnSpPr>
            <a:cxnSpLocks/>
          </p:cNvCxnSpPr>
          <p:nvPr/>
        </p:nvCxnSpPr>
        <p:spPr>
          <a:xfrm>
            <a:off x="3025285" y="3928009"/>
            <a:ext cx="1175551" cy="253000"/>
          </a:xfrm>
          <a:prstGeom prst="line">
            <a:avLst/>
          </a:prstGeom>
          <a:ln w="38100">
            <a:solidFill>
              <a:srgbClr val="FF0000"/>
            </a:solidFill>
          </a:ln>
        </p:spPr>
        <p:style>
          <a:lnRef idx="2">
            <a:schemeClr val="dk1"/>
          </a:lnRef>
          <a:fillRef idx="0">
            <a:schemeClr val="dk1"/>
          </a:fillRef>
          <a:effectRef idx="1">
            <a:schemeClr val="dk1"/>
          </a:effectRef>
          <a:fontRef idx="minor">
            <a:schemeClr val="tx1"/>
          </a:fontRef>
        </p:style>
      </p:cxnSp>
      <p:cxnSp>
        <p:nvCxnSpPr>
          <p:cNvPr id="13" name="Straight Connector 12">
            <a:extLst>
              <a:ext uri="{FF2B5EF4-FFF2-40B4-BE49-F238E27FC236}">
                <a16:creationId xmlns:a16="http://schemas.microsoft.com/office/drawing/2014/main" id="{AEA781AA-AAF0-4CEE-A94D-01CC8F1A484E}"/>
              </a:ext>
              <a:ext uri="{C183D7F6-B498-43B3-948B-1728B52AA6E4}">
                <adec:decorative xmlns:adec="http://schemas.microsoft.com/office/drawing/2017/decorative" val="1"/>
              </a:ext>
            </a:extLst>
          </p:cNvPr>
          <p:cNvCxnSpPr>
            <a:cxnSpLocks/>
            <a:stCxn id="17" idx="3"/>
          </p:cNvCxnSpPr>
          <p:nvPr/>
        </p:nvCxnSpPr>
        <p:spPr>
          <a:xfrm flipV="1">
            <a:off x="7088554" y="4531765"/>
            <a:ext cx="1147481" cy="159030"/>
          </a:xfrm>
          <a:prstGeom prst="line">
            <a:avLst/>
          </a:prstGeom>
          <a:ln w="38100">
            <a:solidFill>
              <a:srgbClr val="FF0000"/>
            </a:solidFill>
          </a:ln>
        </p:spPr>
        <p:style>
          <a:lnRef idx="2">
            <a:schemeClr val="dk1"/>
          </a:lnRef>
          <a:fillRef idx="0">
            <a:schemeClr val="dk1"/>
          </a:fillRef>
          <a:effectRef idx="1">
            <a:schemeClr val="dk1"/>
          </a:effectRef>
          <a:fontRef idx="minor">
            <a:schemeClr val="tx1"/>
          </a:fontRef>
        </p:style>
      </p:cxnSp>
      <p:cxnSp>
        <p:nvCxnSpPr>
          <p:cNvPr id="14" name="Straight Connector 13">
            <a:extLst>
              <a:ext uri="{FF2B5EF4-FFF2-40B4-BE49-F238E27FC236}">
                <a16:creationId xmlns:a16="http://schemas.microsoft.com/office/drawing/2014/main" id="{3A64E1B4-8066-4B78-88E4-FB242F84B854}"/>
              </a:ext>
              <a:ext uri="{C183D7F6-B498-43B3-948B-1728B52AA6E4}">
                <adec:decorative xmlns:adec="http://schemas.microsoft.com/office/drawing/2017/decorative" val="1"/>
              </a:ext>
            </a:extLst>
          </p:cNvPr>
          <p:cNvCxnSpPr>
            <a:cxnSpLocks/>
          </p:cNvCxnSpPr>
          <p:nvPr/>
        </p:nvCxnSpPr>
        <p:spPr>
          <a:xfrm>
            <a:off x="2992860" y="5372720"/>
            <a:ext cx="1207976" cy="22896"/>
          </a:xfrm>
          <a:prstGeom prst="line">
            <a:avLst/>
          </a:prstGeom>
          <a:ln w="38100">
            <a:solidFill>
              <a:srgbClr val="FF0000"/>
            </a:solidFill>
          </a:ln>
        </p:spPr>
        <p:style>
          <a:lnRef idx="2">
            <a:schemeClr val="dk1"/>
          </a:lnRef>
          <a:fillRef idx="0">
            <a:schemeClr val="dk1"/>
          </a:fillRef>
          <a:effectRef idx="1">
            <a:schemeClr val="dk1"/>
          </a:effectRef>
          <a:fontRef idx="minor">
            <a:schemeClr val="tx1"/>
          </a:fontRef>
        </p:style>
      </p:cxnSp>
      <p:sp>
        <p:nvSpPr>
          <p:cNvPr id="15" name="Rectangle 14">
            <a:extLst>
              <a:ext uri="{FF2B5EF4-FFF2-40B4-BE49-F238E27FC236}">
                <a16:creationId xmlns:a16="http://schemas.microsoft.com/office/drawing/2014/main" id="{13E9C687-8721-43F5-91C7-DC5A9585003C}"/>
              </a:ext>
              <a:ext uri="{C183D7F6-B498-43B3-948B-1728B52AA6E4}">
                <adec:decorative xmlns:adec="http://schemas.microsoft.com/office/drawing/2017/decorative" val="1"/>
              </a:ext>
            </a:extLst>
          </p:cNvPr>
          <p:cNvSpPr/>
          <p:nvPr/>
        </p:nvSpPr>
        <p:spPr>
          <a:xfrm>
            <a:off x="4203621" y="2109003"/>
            <a:ext cx="2060028" cy="31067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C2B428E3-B8DC-47A5-8A61-A7842AD799A5}"/>
              </a:ext>
              <a:ext uri="{C183D7F6-B498-43B3-948B-1728B52AA6E4}">
                <adec:decorative xmlns:adec="http://schemas.microsoft.com/office/drawing/2017/decorative" val="1"/>
              </a:ext>
            </a:extLst>
          </p:cNvPr>
          <p:cNvSpPr/>
          <p:nvPr/>
        </p:nvSpPr>
        <p:spPr>
          <a:xfrm>
            <a:off x="4200836" y="4059175"/>
            <a:ext cx="2879902" cy="22527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57359AB9-0E59-46A5-AE24-10032A764391}"/>
              </a:ext>
              <a:ext uri="{C183D7F6-B498-43B3-948B-1728B52AA6E4}">
                <adec:decorative xmlns:adec="http://schemas.microsoft.com/office/drawing/2017/decorative" val="1"/>
              </a:ext>
            </a:extLst>
          </p:cNvPr>
          <p:cNvSpPr/>
          <p:nvPr/>
        </p:nvSpPr>
        <p:spPr>
          <a:xfrm>
            <a:off x="4208652" y="4413958"/>
            <a:ext cx="2879902" cy="55367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2514FDEE-8593-451C-94A6-41B2B497FF9A}"/>
              </a:ext>
              <a:ext uri="{C183D7F6-B498-43B3-948B-1728B52AA6E4}">
                <adec:decorative xmlns:adec="http://schemas.microsoft.com/office/drawing/2017/decorative" val="1"/>
              </a:ext>
            </a:extLst>
          </p:cNvPr>
          <p:cNvSpPr/>
          <p:nvPr/>
        </p:nvSpPr>
        <p:spPr>
          <a:xfrm>
            <a:off x="4200836" y="5034623"/>
            <a:ext cx="2887718" cy="70359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AC3613C8-FBE4-4A0A-A7C5-53E20B112F78}"/>
              </a:ext>
              <a:ext uri="{C183D7F6-B498-43B3-948B-1728B52AA6E4}">
                <adec:decorative xmlns:adec="http://schemas.microsoft.com/office/drawing/2017/decorative" val="1"/>
              </a:ext>
            </a:extLst>
          </p:cNvPr>
          <p:cNvSpPr/>
          <p:nvPr/>
        </p:nvSpPr>
        <p:spPr>
          <a:xfrm>
            <a:off x="6752492" y="2144457"/>
            <a:ext cx="278645" cy="25551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146645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56AACCC-D0DC-42A9-97BE-3C640B01DD34}"/>
              </a:ext>
            </a:extLst>
          </p:cNvPr>
          <p:cNvSpPr txBox="1">
            <a:spLocks noGrp="1"/>
          </p:cNvSpPr>
          <p:nvPr>
            <p:ph type="title" idx="4294967295"/>
          </p:nvPr>
        </p:nvSpPr>
        <p:spPr>
          <a:xfrm>
            <a:off x="838200" y="437322"/>
            <a:ext cx="9421536"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mn-lt"/>
                <a:ea typeface="+mn-ea"/>
                <a:cs typeface="+mn-cs"/>
              </a:rPr>
              <a:t>Common Card Mechanics – </a:t>
            </a:r>
            <a:r>
              <a:rPr kumimoji="0" lang="en-US" sz="3600" b="1" i="1" u="none" strike="noStrike" kern="1200" cap="none" spc="0" normalizeH="0" baseline="0" noProof="0" dirty="0">
                <a:ln>
                  <a:noFill/>
                </a:ln>
                <a:solidFill>
                  <a:schemeClr val="accent2"/>
                </a:solidFill>
                <a:effectLst/>
                <a:uLnTx/>
                <a:uFillTx/>
                <a:latin typeface="+mn-lt"/>
                <a:ea typeface="+mn-ea"/>
                <a:cs typeface="+mn-cs"/>
              </a:rPr>
              <a:t>Gain Points</a:t>
            </a:r>
          </a:p>
        </p:txBody>
      </p:sp>
      <p:pic>
        <p:nvPicPr>
          <p:cNvPr id="26" name="Picture 25" descr="The Desktop Computer is identified as an Asset - System card type.">
            <a:extLst>
              <a:ext uri="{FF2B5EF4-FFF2-40B4-BE49-F238E27FC236}">
                <a16:creationId xmlns:a16="http://schemas.microsoft.com/office/drawing/2014/main" id="{15A4D745-9005-44A3-8C5E-52A4F11B81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687" y="1833565"/>
            <a:ext cx="2996181" cy="4089678"/>
          </a:xfrm>
          <a:prstGeom prst="rect">
            <a:avLst/>
          </a:prstGeom>
        </p:spPr>
      </p:pic>
      <p:pic>
        <p:nvPicPr>
          <p:cNvPr id="28" name="Picture 27" descr="The Budget Increased event card's effects describe how it should be attached to an Asset - System card in play.">
            <a:extLst>
              <a:ext uri="{FF2B5EF4-FFF2-40B4-BE49-F238E27FC236}">
                <a16:creationId xmlns:a16="http://schemas.microsoft.com/office/drawing/2014/main" id="{C86490E5-A3FE-4ADE-9A92-294B7A98DA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5490" y="1763086"/>
            <a:ext cx="3020732" cy="4123190"/>
          </a:xfrm>
          <a:prstGeom prst="rect">
            <a:avLst/>
          </a:prstGeom>
        </p:spPr>
      </p:pic>
      <p:pic>
        <p:nvPicPr>
          <p:cNvPr id="27" name="Picture 26" descr="The Laptop Computer asset card's effects describe how it must have a Wireless Network card type in play before it can be used.">
            <a:extLst>
              <a:ext uri="{FF2B5EF4-FFF2-40B4-BE49-F238E27FC236}">
                <a16:creationId xmlns:a16="http://schemas.microsoft.com/office/drawing/2014/main" id="{CDB03E74-54C2-448C-B223-5F1037938D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3745" y="1763086"/>
            <a:ext cx="3020732" cy="4123190"/>
          </a:xfrm>
          <a:prstGeom prst="rect">
            <a:avLst/>
          </a:prstGeom>
        </p:spPr>
      </p:pic>
      <p:sp>
        <p:nvSpPr>
          <p:cNvPr id="29" name="Rectangle 28">
            <a:extLst>
              <a:ext uri="{FF2B5EF4-FFF2-40B4-BE49-F238E27FC236}">
                <a16:creationId xmlns:a16="http://schemas.microsoft.com/office/drawing/2014/main" id="{CA82AC80-81FF-4DDA-BABE-DBC0349AD602}"/>
              </a:ext>
              <a:ext uri="{C183D7F6-B498-43B3-948B-1728B52AA6E4}">
                <adec:decorative xmlns:adec="http://schemas.microsoft.com/office/drawing/2017/decorative" val="1"/>
              </a:ext>
            </a:extLst>
          </p:cNvPr>
          <p:cNvSpPr/>
          <p:nvPr/>
        </p:nvSpPr>
        <p:spPr>
          <a:xfrm>
            <a:off x="9673501" y="4455825"/>
            <a:ext cx="913406" cy="1174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id="{9CED4517-9880-47D4-A898-0E950489F214}"/>
              </a:ext>
              <a:ext uri="{C183D7F6-B498-43B3-948B-1728B52AA6E4}">
                <adec:decorative xmlns:adec="http://schemas.microsoft.com/office/drawing/2017/decorative" val="1"/>
              </a:ext>
            </a:extLst>
          </p:cNvPr>
          <p:cNvSpPr/>
          <p:nvPr/>
        </p:nvSpPr>
        <p:spPr>
          <a:xfrm>
            <a:off x="6096000" y="4455825"/>
            <a:ext cx="776736" cy="1174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id="{FCA2F076-1411-4A54-AB45-765824F45F5D}"/>
              </a:ext>
              <a:ext uri="{C183D7F6-B498-43B3-948B-1728B52AA6E4}">
                <adec:decorative xmlns:adec="http://schemas.microsoft.com/office/drawing/2017/decorative" val="1"/>
              </a:ext>
            </a:extLst>
          </p:cNvPr>
          <p:cNvSpPr/>
          <p:nvPr/>
        </p:nvSpPr>
        <p:spPr>
          <a:xfrm>
            <a:off x="1146833" y="3744287"/>
            <a:ext cx="843891" cy="13411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349771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32F0F7-3D37-4F06-B46C-A2BE8C1F6B6F}"/>
              </a:ext>
            </a:extLst>
          </p:cNvPr>
          <p:cNvSpPr txBox="1">
            <a:spLocks noGrp="1"/>
          </p:cNvSpPr>
          <p:nvPr>
            <p:ph type="title" idx="4294967295"/>
          </p:nvPr>
        </p:nvSpPr>
        <p:spPr>
          <a:xfrm>
            <a:off x="838200" y="437322"/>
            <a:ext cx="9262145"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mn-lt"/>
                <a:ea typeface="+mn-ea"/>
                <a:cs typeface="+mn-cs"/>
              </a:rPr>
              <a:t>Common Card Mechanics – </a:t>
            </a:r>
            <a:r>
              <a:rPr kumimoji="0" lang="en-US" sz="3600" b="1" i="1" u="none" strike="noStrike" kern="1200" cap="none" spc="0" normalizeH="0" baseline="0" noProof="0" dirty="0">
                <a:ln>
                  <a:noFill/>
                </a:ln>
                <a:solidFill>
                  <a:schemeClr val="accent2"/>
                </a:solidFill>
                <a:effectLst/>
                <a:uLnTx/>
                <a:uFillTx/>
                <a:latin typeface="+mn-lt"/>
                <a:ea typeface="+mn-ea"/>
                <a:cs typeface="+mn-cs"/>
              </a:rPr>
              <a:t>Gaining Points</a:t>
            </a:r>
          </a:p>
        </p:txBody>
      </p:sp>
      <p:sp>
        <p:nvSpPr>
          <p:cNvPr id="9" name="Rectangle 8">
            <a:extLst>
              <a:ext uri="{FF2B5EF4-FFF2-40B4-BE49-F238E27FC236}">
                <a16:creationId xmlns:a16="http://schemas.microsoft.com/office/drawing/2014/main" id="{0C3D41C8-D5C1-41F2-A0FC-DE8ED851A101}"/>
              </a:ext>
              <a:ext uri="{C183D7F6-B498-43B3-948B-1728B52AA6E4}">
                <adec:decorative xmlns:adec="http://schemas.microsoft.com/office/drawing/2017/decorative" val="1"/>
              </a:ext>
            </a:extLst>
          </p:cNvPr>
          <p:cNvSpPr/>
          <p:nvPr/>
        </p:nvSpPr>
        <p:spPr>
          <a:xfrm>
            <a:off x="9673501" y="4413880"/>
            <a:ext cx="913406" cy="1174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11" name="Picture 10" descr="The Desktop Computer asset card, which is worth one point, has the Asset - System card type highlighted">
            <a:extLst>
              <a:ext uri="{FF2B5EF4-FFF2-40B4-BE49-F238E27FC236}">
                <a16:creationId xmlns:a16="http://schemas.microsoft.com/office/drawing/2014/main" id="{7E6A27E7-B4E7-4480-BBE6-17EE939D17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687" y="1724508"/>
            <a:ext cx="2996181" cy="4089678"/>
          </a:xfrm>
          <a:prstGeom prst="rect">
            <a:avLst/>
          </a:prstGeom>
        </p:spPr>
      </p:pic>
      <p:pic>
        <p:nvPicPr>
          <p:cNvPr id="12" name="Picture 11" descr="The Budget Increased event card, which is worth one point, states that it can attach itself to an Asset-System card in play. This card is layered on top of the Desktop Computer Asset - System card.">
            <a:extLst>
              <a:ext uri="{FF2B5EF4-FFF2-40B4-BE49-F238E27FC236}">
                <a16:creationId xmlns:a16="http://schemas.microsoft.com/office/drawing/2014/main" id="{38453A53-EEFC-44B8-AC05-202E891259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0051" y="2251617"/>
            <a:ext cx="3020732" cy="4123190"/>
          </a:xfrm>
          <a:prstGeom prst="rect">
            <a:avLst/>
          </a:prstGeom>
        </p:spPr>
      </p:pic>
      <p:pic>
        <p:nvPicPr>
          <p:cNvPr id="8" name="Picture 7" descr="The Laptop Computer Asset - Wireless, System card. The card effects state it must have a Wireless Network type card in play before it can be played. It is worth one point when in play.">
            <a:extLst>
              <a:ext uri="{FF2B5EF4-FFF2-40B4-BE49-F238E27FC236}">
                <a16:creationId xmlns:a16="http://schemas.microsoft.com/office/drawing/2014/main" id="{E205EA57-6D7A-4535-BAB7-7E91C11C88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3745" y="1721141"/>
            <a:ext cx="3020732" cy="4123190"/>
          </a:xfrm>
          <a:prstGeom prst="rect">
            <a:avLst/>
          </a:prstGeom>
        </p:spPr>
      </p:pic>
      <p:sp>
        <p:nvSpPr>
          <p:cNvPr id="13" name="Rectangle 12">
            <a:extLst>
              <a:ext uri="{FF2B5EF4-FFF2-40B4-BE49-F238E27FC236}">
                <a16:creationId xmlns:a16="http://schemas.microsoft.com/office/drawing/2014/main" id="{FBFD2F51-9078-4136-BBCB-6CF89C174387}"/>
              </a:ext>
              <a:ext uri="{C183D7F6-B498-43B3-948B-1728B52AA6E4}">
                <adec:decorative xmlns:adec="http://schemas.microsoft.com/office/drawing/2017/decorative" val="1"/>
              </a:ext>
            </a:extLst>
          </p:cNvPr>
          <p:cNvSpPr/>
          <p:nvPr/>
        </p:nvSpPr>
        <p:spPr>
          <a:xfrm>
            <a:off x="4605556" y="4941729"/>
            <a:ext cx="776736" cy="1174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0438D327-6F39-4740-8341-BB3702440D48}"/>
              </a:ext>
              <a:ext uri="{C183D7F6-B498-43B3-948B-1728B52AA6E4}">
                <adec:decorative xmlns:adec="http://schemas.microsoft.com/office/drawing/2017/decorative" val="1"/>
              </a:ext>
            </a:extLst>
          </p:cNvPr>
          <p:cNvSpPr/>
          <p:nvPr/>
        </p:nvSpPr>
        <p:spPr>
          <a:xfrm>
            <a:off x="1146833" y="3635230"/>
            <a:ext cx="843891" cy="13411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017771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32F0F7-3D37-4F06-B46C-A2BE8C1F6B6F}"/>
              </a:ext>
            </a:extLst>
          </p:cNvPr>
          <p:cNvSpPr txBox="1">
            <a:spLocks noGrp="1"/>
          </p:cNvSpPr>
          <p:nvPr>
            <p:ph type="title" idx="4294967295"/>
          </p:nvPr>
        </p:nvSpPr>
        <p:spPr>
          <a:xfrm>
            <a:off x="838200" y="437322"/>
            <a:ext cx="980743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mn-lt"/>
                <a:ea typeface="+mn-ea"/>
                <a:cs typeface="+mn-cs"/>
              </a:rPr>
              <a:t>Common Card Mechanics – </a:t>
            </a:r>
            <a:r>
              <a:rPr kumimoji="0" lang="en-US" sz="3600" b="1" i="1" u="none" strike="noStrike" kern="1200" cap="none" spc="0" normalizeH="0" baseline="0" noProof="0" dirty="0">
                <a:ln>
                  <a:noFill/>
                </a:ln>
                <a:solidFill>
                  <a:schemeClr val="accent2"/>
                </a:solidFill>
                <a:effectLst/>
                <a:uLnTx/>
                <a:uFillTx/>
                <a:latin typeface="+mn-lt"/>
                <a:ea typeface="+mn-ea"/>
                <a:cs typeface="+mn-cs"/>
              </a:rPr>
              <a:t>Gaining Points cont.</a:t>
            </a:r>
          </a:p>
        </p:txBody>
      </p:sp>
      <p:pic>
        <p:nvPicPr>
          <p:cNvPr id="12" name="Picture 11" descr="The Desktop Computer asset card, which is worth one point, has the Asset - System card type highlighted">
            <a:extLst>
              <a:ext uri="{FF2B5EF4-FFF2-40B4-BE49-F238E27FC236}">
                <a16:creationId xmlns:a16="http://schemas.microsoft.com/office/drawing/2014/main" id="{B6159088-24E5-4039-AA33-9A724D99AD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687" y="1724508"/>
            <a:ext cx="2996181" cy="4089678"/>
          </a:xfrm>
          <a:prstGeom prst="rect">
            <a:avLst/>
          </a:prstGeom>
        </p:spPr>
      </p:pic>
      <p:pic>
        <p:nvPicPr>
          <p:cNvPr id="14" name="Picture 13" descr="The Budget Increased event card, which is worth one point, states that it can attach itself to an Asset-System card in play. This card is layered on top of the Desktop Computer Asset - System card.">
            <a:extLst>
              <a:ext uri="{FF2B5EF4-FFF2-40B4-BE49-F238E27FC236}">
                <a16:creationId xmlns:a16="http://schemas.microsoft.com/office/drawing/2014/main" id="{36288A76-9AA4-431D-A8B7-A9523669CC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0051" y="2251617"/>
            <a:ext cx="3020732" cy="4123190"/>
          </a:xfrm>
          <a:prstGeom prst="rect">
            <a:avLst/>
          </a:prstGeom>
        </p:spPr>
      </p:pic>
      <p:pic>
        <p:nvPicPr>
          <p:cNvPr id="11" name="Picture 10" descr="The Wireless Router Asset - Wireless Network card, which is not worth any points, is placed behind the Laptop Computer Asset - Wireless, System card. Putting this card in play allows the Laptop Computer card, which is an Asset - Wireless type card, to function.">
            <a:extLst>
              <a:ext uri="{FF2B5EF4-FFF2-40B4-BE49-F238E27FC236}">
                <a16:creationId xmlns:a16="http://schemas.microsoft.com/office/drawing/2014/main" id="{DC5F89BF-4E6F-453E-A0A1-7F5FABF6F0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56726" y="1616287"/>
            <a:ext cx="2996181" cy="4089677"/>
          </a:xfrm>
          <a:prstGeom prst="rect">
            <a:avLst/>
          </a:prstGeom>
        </p:spPr>
      </p:pic>
      <p:pic>
        <p:nvPicPr>
          <p:cNvPr id="13" name="Picture 12" descr="The Laptop Computer Asset - Wireless, System card. The card effects state that it must have a Wireless Network type card in play before it can be played. It is worth one point because the Wireless Router Asset -Wireless Network card is now in play.">
            <a:extLst>
              <a:ext uri="{FF2B5EF4-FFF2-40B4-BE49-F238E27FC236}">
                <a16:creationId xmlns:a16="http://schemas.microsoft.com/office/drawing/2014/main" id="{1AA9B06E-579D-4DA3-977D-46CE5F3E99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29845" y="2251617"/>
            <a:ext cx="3020732" cy="4123190"/>
          </a:xfrm>
          <a:prstGeom prst="rect">
            <a:avLst/>
          </a:prstGeom>
        </p:spPr>
      </p:pic>
      <p:sp>
        <p:nvSpPr>
          <p:cNvPr id="15" name="Rectangle 14">
            <a:extLst>
              <a:ext uri="{FF2B5EF4-FFF2-40B4-BE49-F238E27FC236}">
                <a16:creationId xmlns:a16="http://schemas.microsoft.com/office/drawing/2014/main" id="{663A91DB-75A3-476B-BF21-B8056D592EBB}"/>
              </a:ext>
              <a:ext uri="{C183D7F6-B498-43B3-948B-1728B52AA6E4}">
                <adec:decorative xmlns:adec="http://schemas.microsoft.com/office/drawing/2017/decorative" val="1"/>
              </a:ext>
            </a:extLst>
          </p:cNvPr>
          <p:cNvSpPr/>
          <p:nvPr/>
        </p:nvSpPr>
        <p:spPr>
          <a:xfrm>
            <a:off x="9732224" y="4941728"/>
            <a:ext cx="913406" cy="1174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9CA40CA7-85AD-4ADA-9D87-BAC460B08627}"/>
              </a:ext>
              <a:ext uri="{C183D7F6-B498-43B3-948B-1728B52AA6E4}">
                <adec:decorative xmlns:adec="http://schemas.microsoft.com/office/drawing/2017/decorative" val="1"/>
              </a:ext>
            </a:extLst>
          </p:cNvPr>
          <p:cNvSpPr/>
          <p:nvPr/>
        </p:nvSpPr>
        <p:spPr>
          <a:xfrm>
            <a:off x="4605556" y="4941729"/>
            <a:ext cx="776736" cy="1174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D3D52749-A05A-4EB1-AB08-52A313A572FF}"/>
              </a:ext>
              <a:ext uri="{C183D7F6-B498-43B3-948B-1728B52AA6E4}">
                <adec:decorative xmlns:adec="http://schemas.microsoft.com/office/drawing/2017/decorative" val="1"/>
              </a:ext>
            </a:extLst>
          </p:cNvPr>
          <p:cNvSpPr/>
          <p:nvPr/>
        </p:nvSpPr>
        <p:spPr>
          <a:xfrm>
            <a:off x="1146833" y="3635230"/>
            <a:ext cx="843891" cy="13411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E070D651-147E-4D8E-96C8-C4D8CC0E31CB}"/>
              </a:ext>
              <a:ext uri="{C183D7F6-B498-43B3-948B-1728B52AA6E4}">
                <adec:decorative xmlns:adec="http://schemas.microsoft.com/office/drawing/2017/decorative" val="1"/>
              </a:ext>
            </a:extLst>
          </p:cNvPr>
          <p:cNvSpPr/>
          <p:nvPr/>
        </p:nvSpPr>
        <p:spPr>
          <a:xfrm>
            <a:off x="7278062" y="3520162"/>
            <a:ext cx="961063" cy="13411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73266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56AACCC-D0DC-42A9-97BE-3C640B01DD34}"/>
              </a:ext>
            </a:extLst>
          </p:cNvPr>
          <p:cNvSpPr txBox="1">
            <a:spLocks noGrp="1"/>
          </p:cNvSpPr>
          <p:nvPr>
            <p:ph type="title" idx="4294967295"/>
          </p:nvPr>
        </p:nvSpPr>
        <p:spPr>
          <a:xfrm>
            <a:off x="838200" y="437322"/>
            <a:ext cx="9421536"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mn-lt"/>
                <a:ea typeface="+mn-ea"/>
                <a:cs typeface="+mn-cs"/>
              </a:rPr>
              <a:t>Common Card Mechanics – </a:t>
            </a:r>
            <a:r>
              <a:rPr kumimoji="0" lang="en-US" sz="3600" b="1" i="1" u="none" strike="noStrike" kern="1200" cap="none" spc="0" normalizeH="0" baseline="0" noProof="0" dirty="0">
                <a:ln>
                  <a:noFill/>
                </a:ln>
                <a:solidFill>
                  <a:schemeClr val="accent2"/>
                </a:solidFill>
                <a:effectLst/>
                <a:uLnTx/>
                <a:uFillTx/>
                <a:latin typeface="+mn-lt"/>
                <a:ea typeface="+mn-ea"/>
                <a:cs typeface="+mn-cs"/>
              </a:rPr>
              <a:t>Opponent Point Loss</a:t>
            </a:r>
          </a:p>
        </p:txBody>
      </p:sp>
      <p:pic>
        <p:nvPicPr>
          <p:cNvPr id="9" name="Picture 8" descr="The Trojan Horse attack card, which causes an opponent to lose one point.">
            <a:extLst>
              <a:ext uri="{FF2B5EF4-FFF2-40B4-BE49-F238E27FC236}">
                <a16:creationId xmlns:a16="http://schemas.microsoft.com/office/drawing/2014/main" id="{5061BCD3-2FE2-4659-A804-6B3A03A0CE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772" y="1669685"/>
            <a:ext cx="3176645" cy="4336005"/>
          </a:xfrm>
          <a:prstGeom prst="rect">
            <a:avLst/>
          </a:prstGeom>
        </p:spPr>
      </p:pic>
      <p:pic>
        <p:nvPicPr>
          <p:cNvPr id="10" name="Picture 9" descr="The Phishing attack card, which causes an opponent to lose two points.">
            <a:extLst>
              <a:ext uri="{FF2B5EF4-FFF2-40B4-BE49-F238E27FC236}">
                <a16:creationId xmlns:a16="http://schemas.microsoft.com/office/drawing/2014/main" id="{F8FDBFFA-DF00-4FFD-87DF-5C20B89B4C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4542" y="1631089"/>
            <a:ext cx="3198658" cy="4366051"/>
          </a:xfrm>
          <a:prstGeom prst="rect">
            <a:avLst/>
          </a:prstGeom>
        </p:spPr>
      </p:pic>
      <p:pic>
        <p:nvPicPr>
          <p:cNvPr id="11" name="Picture 10" descr="The Firewall Rules Not Updated event card, which causes an opponent to lose two points.">
            <a:extLst>
              <a:ext uri="{FF2B5EF4-FFF2-40B4-BE49-F238E27FC236}">
                <a16:creationId xmlns:a16="http://schemas.microsoft.com/office/drawing/2014/main" id="{0542C1EF-6091-43E2-9D66-F9991FAF6D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26325" y="1608649"/>
            <a:ext cx="3215098" cy="4388491"/>
          </a:xfrm>
          <a:prstGeom prst="rect">
            <a:avLst/>
          </a:prstGeom>
        </p:spPr>
      </p:pic>
    </p:spTree>
    <p:extLst>
      <p:ext uri="{BB962C8B-B14F-4D97-AF65-F5344CB8AC3E}">
        <p14:creationId xmlns:p14="http://schemas.microsoft.com/office/powerpoint/2010/main" val="24744808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B6430E0DD140F488A4959824BE4A7A8" ma:contentTypeVersion="18" ma:contentTypeDescription="Create a new document." ma:contentTypeScope="" ma:versionID="0730c5db13f3d1f37fcb3053c4a08612">
  <xsd:schema xmlns:xsd="http://www.w3.org/2001/XMLSchema" xmlns:xs="http://www.w3.org/2001/XMLSchema" xmlns:p="http://schemas.microsoft.com/office/2006/metadata/properties" xmlns:ns2="7e699395-a314-4c32-bf3f-a36da288469c" xmlns:ns3="6d4ad29e-7ea4-453c-8461-b024e9c32bf7" targetNamespace="http://schemas.microsoft.com/office/2006/metadata/properties" ma:root="true" ma:fieldsID="e29a30e7b80c99777adb7674863b8ad5" ns2:_="" ns3:_="">
    <xsd:import namespace="7e699395-a314-4c32-bf3f-a36da288469c"/>
    <xsd:import namespace="6d4ad29e-7ea4-453c-8461-b024e9c32bf7"/>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AutoKeyPoints" minOccurs="0"/>
                <xsd:element ref="ns3:MediaServiceKeyPoints" minOccurs="0"/>
                <xsd:element ref="ns3:MediaServiceGenerationTime" minOccurs="0"/>
                <xsd:element ref="ns3:MediaServiceEventHashCode" minOccurs="0"/>
                <xsd:element ref="ns2:SharedWithUsers" minOccurs="0"/>
                <xsd:element ref="ns2:SharedWithDetails"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e699395-a314-4c32-bf3f-a36da288469c"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3a551e8c-f8b1-46a8-906e-f13ad16edb7b}" ma:internalName="TaxCatchAll" ma:showField="CatchAllData" ma:web="7e699395-a314-4c32-bf3f-a36da288469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6d4ad29e-7ea4-453c-8461-b024e9c32bf7"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2" nillable="true" ma:displayName="Location" ma:internalName="MediaServiceLocation" ma:readOnly="true">
      <xsd:simpleType>
        <xsd:restriction base="dms:Text"/>
      </xsd:simpleType>
    </xsd:element>
    <xsd:element name="MediaLengthInSeconds" ma:index="23" nillable="true" ma:displayName="Length (seconds)"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7e2460c1-68ac-49f9-8926-f1c18bc8cf1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lcf76f155ced4ddcb4097134ff3c332f xmlns="6d4ad29e-7ea4-453c-8461-b024e9c32bf7">
      <Terms xmlns="http://schemas.microsoft.com/office/infopath/2007/PartnerControls"/>
    </lcf76f155ced4ddcb4097134ff3c332f>
    <TaxCatchAll xmlns="7e699395-a314-4c32-bf3f-a36da288469c" xsi:nil="true"/>
  </documentManagement>
</p:properties>
</file>

<file path=customXml/itemProps1.xml><?xml version="1.0" encoding="utf-8"?>
<ds:datastoreItem xmlns:ds="http://schemas.openxmlformats.org/officeDocument/2006/customXml" ds:itemID="{7349D1DD-DC41-4323-B1ED-8E7597CDB1E2}"/>
</file>

<file path=customXml/itemProps2.xml><?xml version="1.0" encoding="utf-8"?>
<ds:datastoreItem xmlns:ds="http://schemas.openxmlformats.org/officeDocument/2006/customXml" ds:itemID="{3CDBBA8A-188D-4EEA-99FC-640877983BD0}"/>
</file>

<file path=customXml/itemProps3.xml><?xml version="1.0" encoding="utf-8"?>
<ds:datastoreItem xmlns:ds="http://schemas.openxmlformats.org/officeDocument/2006/customXml" ds:itemID="{333793D9-349A-49A1-94B2-EEF5F3854A06}"/>
</file>

<file path=customXml/itemProps4.xml><?xml version="1.0" encoding="utf-8"?>
<ds:datastoreItem xmlns:ds="http://schemas.openxmlformats.org/officeDocument/2006/customXml" ds:itemID="{841CB4AB-30CD-4953-BDC4-1027170BC6A8}"/>
</file>

<file path=docProps/app.xml><?xml version="1.0" encoding="utf-8"?>
<Properties xmlns="http://schemas.openxmlformats.org/officeDocument/2006/extended-properties" xmlns:vt="http://schemas.openxmlformats.org/officeDocument/2006/docPropsVTypes">
  <TotalTime>294</TotalTime>
  <Words>1941</Words>
  <Application>Microsoft Office PowerPoint</Application>
  <PresentationFormat>Widescreen</PresentationFormat>
  <Paragraphs>139</Paragraphs>
  <Slides>27</Slides>
  <Notes>11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27</vt:i4>
      </vt:variant>
    </vt:vector>
  </HeadingPairs>
  <TitlesOfParts>
    <vt:vector size="30" baseType="lpstr">
      <vt:lpstr>Arial</vt:lpstr>
      <vt:lpstr>Calibri</vt:lpstr>
      <vt:lpstr>Office Theme</vt:lpstr>
      <vt:lpstr>Learn to Play  Cyber Threat Defender</vt:lpstr>
      <vt:lpstr>What is Cyber Threat Defender?</vt:lpstr>
      <vt:lpstr>Cyber Threat Defender Objective?</vt:lpstr>
      <vt:lpstr>Card Types</vt:lpstr>
      <vt:lpstr>Anatomy of a Card</vt:lpstr>
      <vt:lpstr>Common Card Mechanics – Gain Points</vt:lpstr>
      <vt:lpstr>Common Card Mechanics – Gaining Points</vt:lpstr>
      <vt:lpstr>Common Card Mechanics – Gaining Points cont.</vt:lpstr>
      <vt:lpstr>Common Card Mechanics – Opponent Point Loss</vt:lpstr>
      <vt:lpstr>Common Card Mechanics – Card Removal &amp; Immunity</vt:lpstr>
      <vt:lpstr>The Value of Cards</vt:lpstr>
      <vt:lpstr>Recommended Layout for Play</vt:lpstr>
      <vt:lpstr>Recommended Layout for Play (with no game mat)</vt:lpstr>
      <vt:lpstr>Cyber Threat Defender Game Mat with Cards</vt:lpstr>
      <vt:lpstr>What is your strategy?</vt:lpstr>
      <vt:lpstr>What is your strategy? Defense Cards</vt:lpstr>
      <vt:lpstr>What is your strategy for Defense Cards?</vt:lpstr>
      <vt:lpstr>What is your strategy for Event Cards?</vt:lpstr>
      <vt:lpstr>Getting Started: Each Player Does the Following…</vt:lpstr>
      <vt:lpstr>How do you play? (Drawing and Discarding Cards)</vt:lpstr>
      <vt:lpstr>How do you play?</vt:lpstr>
      <vt:lpstr>How does scoring work?</vt:lpstr>
      <vt:lpstr>How does scoring work? Counting</vt:lpstr>
      <vt:lpstr>Let’s play for 5 minutes…</vt:lpstr>
      <vt:lpstr>Can you identify what’s wrong?</vt:lpstr>
      <vt:lpstr>Identify What is Wrong</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Julina Macy</dc:creator>
  <cp:lastModifiedBy>Julina Macy</cp:lastModifiedBy>
  <cp:revision>5</cp:revision>
  <dcterms:created xsi:type="dcterms:W3CDTF">2024-06-13T14:02:54Z</dcterms:created>
  <dcterms:modified xsi:type="dcterms:W3CDTF">2026-03-05T14:41:38Z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0x010100EB6430E0DD140F488A4959824BE4A7A8</vt:lpwstr>
  </property>
</Properties>
</file>